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8"/>
  </p:notesMasterIdLst>
  <p:handoutMasterIdLst>
    <p:handoutMasterId r:id="rId19"/>
  </p:handoutMasterIdLst>
  <p:sldIdLst>
    <p:sldId id="256" r:id="rId6"/>
    <p:sldId id="259" r:id="rId7"/>
    <p:sldId id="317" r:id="rId8"/>
    <p:sldId id="314" r:id="rId9"/>
    <p:sldId id="313" r:id="rId10"/>
    <p:sldId id="310" r:id="rId11"/>
    <p:sldId id="315" r:id="rId12"/>
    <p:sldId id="298" r:id="rId13"/>
    <p:sldId id="320" r:id="rId14"/>
    <p:sldId id="277" r:id="rId15"/>
    <p:sldId id="318" r:id="rId16"/>
    <p:sldId id="273" r:id="rId17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6">
          <p15:clr>
            <a:srgbClr val="A4A3A4"/>
          </p15:clr>
        </p15:guide>
        <p15:guide id="2" pos="39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oline Lambein" initials="CL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6" autoAdjust="0"/>
    <p:restoredTop sz="91730" autoAdjust="0"/>
  </p:normalViewPr>
  <p:slideViewPr>
    <p:cSldViewPr snapToGrid="0" snapToObjects="1">
      <p:cViewPr varScale="1">
        <p:scale>
          <a:sx n="80" d="100"/>
          <a:sy n="80" d="100"/>
        </p:scale>
        <p:origin x="660" y="90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81FEF8-F023-43C5-9778-5792532CA27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298A829-52BB-452C-8D6C-5C67A08BF862}">
      <dgm:prSet phldrT="[Text]"/>
      <dgm:spPr>
        <a:solidFill>
          <a:srgbClr val="00B0F0"/>
        </a:solidFill>
      </dgm:spPr>
      <dgm:t>
        <a:bodyPr/>
        <a:lstStyle/>
        <a:p>
          <a:r>
            <a:rPr lang="ru-RU" noProof="0" smtClean="0">
              <a:latin typeface="Arial" pitchFamily="34" charset="0"/>
            </a:rPr>
            <a:t>Фактическая информация о процедуре сообщений</a:t>
          </a:r>
          <a:endParaRPr lang="ru-RU" noProof="0"/>
        </a:p>
      </dgm:t>
    </dgm:pt>
    <dgm:pt modelId="{D9DC8A58-52BC-4CB8-8F6D-32251CF61426}" type="parTrans" cxnId="{49EA4678-FEED-49B5-8154-27AED6E5A5FB}">
      <dgm:prSet/>
      <dgm:spPr/>
      <dgm:t>
        <a:bodyPr/>
        <a:lstStyle/>
        <a:p>
          <a:endParaRPr lang="en-GB"/>
        </a:p>
      </dgm:t>
    </dgm:pt>
    <dgm:pt modelId="{B10A92BF-47BD-44C5-8F03-C8B0B8F6E8C1}" type="sibTrans" cxnId="{49EA4678-FEED-49B5-8154-27AED6E5A5FB}">
      <dgm:prSet/>
      <dgm:spPr/>
      <dgm:t>
        <a:bodyPr/>
        <a:lstStyle/>
        <a:p>
          <a:endParaRPr lang="en-GB"/>
        </a:p>
      </dgm:t>
    </dgm:pt>
    <dgm:pt modelId="{76F9AD21-1946-4C68-88C1-3AB370BA32BA}">
      <dgm:prSet phldrT="[Text]"/>
      <dgm:spPr/>
      <dgm:t>
        <a:bodyPr/>
        <a:lstStyle/>
        <a:p>
          <a:r>
            <a:rPr lang="ru-RU" noProof="0" smtClean="0">
              <a:latin typeface="Arial" pitchFamily="34" charset="0"/>
            </a:rPr>
            <a:t>Квазисудебная процедура</a:t>
          </a:r>
          <a:endParaRPr lang="ru-RU" noProof="0">
            <a:latin typeface="Arial" pitchFamily="34" charset="0"/>
            <a:cs typeface="Arial" pitchFamily="34" charset="0"/>
          </a:endParaRPr>
        </a:p>
      </dgm:t>
    </dgm:pt>
    <dgm:pt modelId="{5CA59D7E-C441-483E-82DF-16A8D4702B49}" type="parTrans" cxnId="{87AE630D-0B07-4C6B-9E38-FC8A464EBC57}">
      <dgm:prSet/>
      <dgm:spPr/>
      <dgm:t>
        <a:bodyPr/>
        <a:lstStyle/>
        <a:p>
          <a:endParaRPr lang="en-GB"/>
        </a:p>
      </dgm:t>
    </dgm:pt>
    <dgm:pt modelId="{727C7D44-3E81-4AEC-9D21-DA81F2A5BA48}" type="sibTrans" cxnId="{87AE630D-0B07-4C6B-9E38-FC8A464EBC57}">
      <dgm:prSet/>
      <dgm:spPr/>
      <dgm:t>
        <a:bodyPr/>
        <a:lstStyle/>
        <a:p>
          <a:endParaRPr lang="en-GB"/>
        </a:p>
      </dgm:t>
    </dgm:pt>
    <dgm:pt modelId="{AFC59E8D-826A-4734-A8B2-4631123AAC88}">
      <dgm:prSet phldrT="[Text]"/>
      <dgm:spPr>
        <a:solidFill>
          <a:srgbClr val="00B0F0"/>
        </a:solidFill>
      </dgm:spPr>
      <dgm:t>
        <a:bodyPr/>
        <a:lstStyle/>
        <a:p>
          <a:r>
            <a:rPr lang="ru-RU" noProof="0" dirty="0" smtClean="0">
              <a:latin typeface="Arial" pitchFamily="34" charset="0"/>
            </a:rPr>
            <a:t>Что не входит в процедуру сообщений</a:t>
          </a:r>
          <a:endParaRPr lang="ru-RU" noProof="0" dirty="0">
            <a:latin typeface="Arial" pitchFamily="34" charset="0"/>
            <a:cs typeface="Arial" pitchFamily="34" charset="0"/>
          </a:endParaRPr>
        </a:p>
      </dgm:t>
    </dgm:pt>
    <dgm:pt modelId="{9CEBC21F-EB3D-4A3B-BEAD-08CBCC0C1100}" type="parTrans" cxnId="{1EC23B8E-7BD6-4812-8999-C3FBC60E5D08}">
      <dgm:prSet/>
      <dgm:spPr/>
      <dgm:t>
        <a:bodyPr/>
        <a:lstStyle/>
        <a:p>
          <a:endParaRPr lang="en-GB"/>
        </a:p>
      </dgm:t>
    </dgm:pt>
    <dgm:pt modelId="{A4CE944A-BD63-4614-A8F9-70F9DA052AB4}" type="sibTrans" cxnId="{1EC23B8E-7BD6-4812-8999-C3FBC60E5D08}">
      <dgm:prSet/>
      <dgm:spPr/>
      <dgm:t>
        <a:bodyPr/>
        <a:lstStyle/>
        <a:p>
          <a:endParaRPr lang="en-GB"/>
        </a:p>
      </dgm:t>
    </dgm:pt>
    <dgm:pt modelId="{F8D488C7-0117-4796-B059-91F1E118FD6F}">
      <dgm:prSet phldrT="[Text]"/>
      <dgm:spPr/>
      <dgm:t>
        <a:bodyPr/>
        <a:lstStyle/>
        <a:p>
          <a:r>
            <a:rPr lang="ru-RU" noProof="0" smtClean="0">
              <a:latin typeface="Arial" pitchFamily="34" charset="0"/>
            </a:rPr>
            <a:t>Комитет не является судебной инстанцией</a:t>
          </a:r>
          <a:endParaRPr lang="ru-RU" noProof="0">
            <a:latin typeface="Arial" pitchFamily="34" charset="0"/>
            <a:cs typeface="Arial" pitchFamily="34" charset="0"/>
          </a:endParaRPr>
        </a:p>
      </dgm:t>
    </dgm:pt>
    <dgm:pt modelId="{8F46D01E-1E37-4DE4-B67D-E3CC2A38EE46}" type="parTrans" cxnId="{D469B022-1352-4285-9A5F-2E7B44707006}">
      <dgm:prSet/>
      <dgm:spPr/>
      <dgm:t>
        <a:bodyPr/>
        <a:lstStyle/>
        <a:p>
          <a:endParaRPr lang="en-GB"/>
        </a:p>
      </dgm:t>
    </dgm:pt>
    <dgm:pt modelId="{BB47727D-487B-493C-BE58-A93DB0C93EBE}" type="sibTrans" cxnId="{D469B022-1352-4285-9A5F-2E7B44707006}">
      <dgm:prSet/>
      <dgm:spPr/>
      <dgm:t>
        <a:bodyPr/>
        <a:lstStyle/>
        <a:p>
          <a:endParaRPr lang="en-GB"/>
        </a:p>
      </dgm:t>
    </dgm:pt>
    <dgm:pt modelId="{6DB2212E-70DB-4D9B-AA90-3EDF668D85A6}">
      <dgm:prSet phldrT="[Text]"/>
      <dgm:spPr/>
      <dgm:t>
        <a:bodyPr/>
        <a:lstStyle/>
        <a:p>
          <a:r>
            <a:rPr lang="ru-RU" noProof="0" smtClean="0">
              <a:latin typeface="Arial" pitchFamily="34" charset="0"/>
            </a:rPr>
            <a:t>Письменная процедура</a:t>
          </a:r>
          <a:endParaRPr lang="ru-RU" noProof="0">
            <a:latin typeface="Arial" pitchFamily="34" charset="0"/>
            <a:cs typeface="Arial" pitchFamily="34" charset="0"/>
          </a:endParaRPr>
        </a:p>
      </dgm:t>
    </dgm:pt>
    <dgm:pt modelId="{7821F46B-7733-4F61-A309-24A049B31386}" type="parTrans" cxnId="{4EF5C303-436E-4599-B574-9F4CBE3C20B3}">
      <dgm:prSet/>
      <dgm:spPr/>
      <dgm:t>
        <a:bodyPr/>
        <a:lstStyle/>
        <a:p>
          <a:endParaRPr lang="en-GB"/>
        </a:p>
      </dgm:t>
    </dgm:pt>
    <dgm:pt modelId="{37286118-825D-48E0-9433-12A2AE9DF331}" type="sibTrans" cxnId="{4EF5C303-436E-4599-B574-9F4CBE3C20B3}">
      <dgm:prSet/>
      <dgm:spPr/>
      <dgm:t>
        <a:bodyPr/>
        <a:lstStyle/>
        <a:p>
          <a:endParaRPr lang="en-GB"/>
        </a:p>
      </dgm:t>
    </dgm:pt>
    <dgm:pt modelId="{1268436A-8A84-4E91-929A-5F985E36F34D}">
      <dgm:prSet phldrT="[Text]"/>
      <dgm:spPr/>
      <dgm:t>
        <a:bodyPr/>
        <a:lstStyle/>
        <a:p>
          <a:endParaRPr lang="ru-RU" noProof="0"/>
        </a:p>
      </dgm:t>
    </dgm:pt>
    <dgm:pt modelId="{F7322FE6-0904-43A2-8A68-A2CAEF169C7A}" type="parTrans" cxnId="{FAC9124A-A475-4B4C-864B-5407D79FDEEC}">
      <dgm:prSet/>
      <dgm:spPr/>
      <dgm:t>
        <a:bodyPr/>
        <a:lstStyle/>
        <a:p>
          <a:endParaRPr lang="en-GB"/>
        </a:p>
      </dgm:t>
    </dgm:pt>
    <dgm:pt modelId="{512E167E-E69C-4009-9B02-C2DBE87B5B13}" type="sibTrans" cxnId="{FAC9124A-A475-4B4C-864B-5407D79FDEEC}">
      <dgm:prSet/>
      <dgm:spPr/>
      <dgm:t>
        <a:bodyPr/>
        <a:lstStyle/>
        <a:p>
          <a:endParaRPr lang="en-GB"/>
        </a:p>
      </dgm:t>
    </dgm:pt>
    <dgm:pt modelId="{D264ED63-8A4D-498F-984E-15E35973E5A7}">
      <dgm:prSet phldrT="[Text]"/>
      <dgm:spPr/>
      <dgm:t>
        <a:bodyPr/>
        <a:lstStyle/>
        <a:p>
          <a:r>
            <a:rPr lang="ru-RU" noProof="0" smtClean="0">
              <a:latin typeface="Arial" pitchFamily="34" charset="0"/>
            </a:rPr>
            <a:t>Большинство сообщений не удовлетворяют предварительным критериям для регистрации Комитетом (на стадии до определения приемлемости)</a:t>
          </a:r>
          <a:endParaRPr lang="ru-RU" noProof="0">
            <a:latin typeface="Arial" pitchFamily="34" charset="0"/>
            <a:cs typeface="Arial" pitchFamily="34" charset="0"/>
          </a:endParaRPr>
        </a:p>
      </dgm:t>
    </dgm:pt>
    <dgm:pt modelId="{A1321F1B-1938-4A44-997F-08751C009689}" type="parTrans" cxnId="{FC83E238-4CF0-4BF4-8892-EE1733FFC1BB}">
      <dgm:prSet/>
      <dgm:spPr/>
      <dgm:t>
        <a:bodyPr/>
        <a:lstStyle/>
        <a:p>
          <a:endParaRPr lang="en-GB"/>
        </a:p>
      </dgm:t>
    </dgm:pt>
    <dgm:pt modelId="{04F1DAD4-BD78-44DB-8D91-AA1053B79758}" type="sibTrans" cxnId="{FC83E238-4CF0-4BF4-8892-EE1733FFC1BB}">
      <dgm:prSet/>
      <dgm:spPr/>
      <dgm:t>
        <a:bodyPr/>
        <a:lstStyle/>
        <a:p>
          <a:endParaRPr lang="en-GB"/>
        </a:p>
      </dgm:t>
    </dgm:pt>
    <dgm:pt modelId="{A9BFE880-59D7-4F19-A606-2AF6C818C019}">
      <dgm:prSet phldrT="[Text]"/>
      <dgm:spPr/>
      <dgm:t>
        <a:bodyPr/>
        <a:lstStyle/>
        <a:p>
          <a:r>
            <a:rPr lang="ru-RU" noProof="0" smtClean="0">
              <a:latin typeface="Arial" pitchFamily="34" charset="0"/>
            </a:rPr>
            <a:t>Процедура не предусматривает устных слушаний</a:t>
          </a:r>
          <a:endParaRPr lang="ru-RU" noProof="0">
            <a:latin typeface="Arial" pitchFamily="34" charset="0"/>
            <a:cs typeface="Arial" pitchFamily="34" charset="0"/>
          </a:endParaRPr>
        </a:p>
      </dgm:t>
    </dgm:pt>
    <dgm:pt modelId="{EA8140C2-E8C5-4F9A-B102-8A23B97844B7}" type="parTrans" cxnId="{CAF826BA-535E-4F22-8FA0-D76355858134}">
      <dgm:prSet/>
      <dgm:spPr/>
      <dgm:t>
        <a:bodyPr/>
        <a:lstStyle/>
        <a:p>
          <a:endParaRPr lang="en-GB"/>
        </a:p>
      </dgm:t>
    </dgm:pt>
    <dgm:pt modelId="{28D5B57B-EEA5-410F-890C-3E4672A33B91}" type="sibTrans" cxnId="{CAF826BA-535E-4F22-8FA0-D76355858134}">
      <dgm:prSet/>
      <dgm:spPr/>
      <dgm:t>
        <a:bodyPr/>
        <a:lstStyle/>
        <a:p>
          <a:endParaRPr lang="en-GB"/>
        </a:p>
      </dgm:t>
    </dgm:pt>
    <dgm:pt modelId="{E8BD4BD2-C42A-4FD3-A44A-C1ECB0039BF7}">
      <dgm:prSet phldrT="[Text]"/>
      <dgm:spPr/>
      <dgm:t>
        <a:bodyPr/>
        <a:lstStyle/>
        <a:p>
          <a:r>
            <a:rPr lang="ru-RU" noProof="0" smtClean="0">
              <a:latin typeface="Arial" pitchFamily="34" charset="0"/>
            </a:rPr>
            <a:t>Адвокатская помощь не предоставляется</a:t>
          </a:r>
          <a:endParaRPr lang="ru-RU" noProof="0">
            <a:latin typeface="Arial" pitchFamily="34" charset="0"/>
            <a:cs typeface="Arial" pitchFamily="34" charset="0"/>
          </a:endParaRPr>
        </a:p>
      </dgm:t>
    </dgm:pt>
    <dgm:pt modelId="{AEA6CA45-C889-40F3-85C3-76D20DDA2DE2}" type="parTrans" cxnId="{2F96B2EA-062D-42CD-BD09-73718B6866D2}">
      <dgm:prSet/>
      <dgm:spPr/>
      <dgm:t>
        <a:bodyPr/>
        <a:lstStyle/>
        <a:p>
          <a:endParaRPr lang="en-GB"/>
        </a:p>
      </dgm:t>
    </dgm:pt>
    <dgm:pt modelId="{D7CFDEBC-F022-4B5B-A780-32CECCB25199}" type="sibTrans" cxnId="{2F96B2EA-062D-42CD-BD09-73718B6866D2}">
      <dgm:prSet/>
      <dgm:spPr/>
      <dgm:t>
        <a:bodyPr/>
        <a:lstStyle/>
        <a:p>
          <a:endParaRPr lang="en-GB"/>
        </a:p>
      </dgm:t>
    </dgm:pt>
    <dgm:pt modelId="{5DB42CA4-9C8A-4E11-9D22-425437471431}">
      <dgm:prSet phldrT="[Text]"/>
      <dgm:spPr/>
      <dgm:t>
        <a:bodyPr/>
        <a:lstStyle/>
        <a:p>
          <a:r>
            <a:rPr lang="ru-RU" noProof="0" dirty="0" smtClean="0">
              <a:latin typeface="Arial" pitchFamily="34" charset="0"/>
            </a:rPr>
            <a:t>Результаты рассмотрения не обеспечены правовой санкцией принудительного исполнения</a:t>
          </a:r>
          <a:endParaRPr lang="ru-RU" noProof="0" dirty="0">
            <a:latin typeface="Arial" pitchFamily="34" charset="0"/>
            <a:cs typeface="Arial" pitchFamily="34" charset="0"/>
          </a:endParaRPr>
        </a:p>
      </dgm:t>
    </dgm:pt>
    <dgm:pt modelId="{1C4E3543-C6C5-4024-9600-BC4302E8F2E1}" type="parTrans" cxnId="{E5DF2ECD-40A2-4160-9120-8DA66CF9175B}">
      <dgm:prSet/>
      <dgm:spPr/>
      <dgm:t>
        <a:bodyPr/>
        <a:lstStyle/>
        <a:p>
          <a:endParaRPr lang="en-GB"/>
        </a:p>
      </dgm:t>
    </dgm:pt>
    <dgm:pt modelId="{C79A27DC-EA61-477C-9D79-5CAC3641EED7}" type="sibTrans" cxnId="{E5DF2ECD-40A2-4160-9120-8DA66CF9175B}">
      <dgm:prSet/>
      <dgm:spPr/>
      <dgm:t>
        <a:bodyPr/>
        <a:lstStyle/>
        <a:p>
          <a:endParaRPr lang="en-GB"/>
        </a:p>
      </dgm:t>
    </dgm:pt>
    <dgm:pt modelId="{051F6471-D52B-4A39-98FE-A571B4523DA4}">
      <dgm:prSet phldrT="[Text]"/>
      <dgm:spPr/>
      <dgm:t>
        <a:bodyPr/>
        <a:lstStyle/>
        <a:p>
          <a:r>
            <a:rPr lang="ru-RU" noProof="0" dirty="0" smtClean="0">
              <a:latin typeface="Arial" pitchFamily="34" charset="0"/>
            </a:rPr>
            <a:t>Средства правовой защиты обусловлены наличием политической воли государства-участника</a:t>
          </a:r>
          <a:endParaRPr lang="ru-RU" noProof="0" dirty="0">
            <a:latin typeface="Arial" pitchFamily="34" charset="0"/>
            <a:cs typeface="Arial" pitchFamily="34" charset="0"/>
          </a:endParaRPr>
        </a:p>
      </dgm:t>
    </dgm:pt>
    <dgm:pt modelId="{59223A99-F251-49D5-A6DC-D937B402404F}" type="parTrans" cxnId="{F029029C-DC78-40FF-BD11-BB6AB0B774F2}">
      <dgm:prSet/>
      <dgm:spPr/>
      <dgm:t>
        <a:bodyPr/>
        <a:lstStyle/>
        <a:p>
          <a:endParaRPr lang="en-GB"/>
        </a:p>
      </dgm:t>
    </dgm:pt>
    <dgm:pt modelId="{1C773CB8-DB33-4D91-BA4B-9234B3D9A2AB}" type="sibTrans" cxnId="{F029029C-DC78-40FF-BD11-BB6AB0B774F2}">
      <dgm:prSet/>
      <dgm:spPr/>
      <dgm:t>
        <a:bodyPr/>
        <a:lstStyle/>
        <a:p>
          <a:endParaRPr lang="en-GB"/>
        </a:p>
      </dgm:t>
    </dgm:pt>
    <dgm:pt modelId="{92B9BBBB-B9F2-46C3-B85B-CBCF0F73545B}">
      <dgm:prSet phldrT="[Text]"/>
      <dgm:spPr/>
      <dgm:t>
        <a:bodyPr/>
        <a:lstStyle/>
        <a:p>
          <a:r>
            <a:rPr lang="ru-RU" noProof="0" smtClean="0">
              <a:latin typeface="Arial" pitchFamily="34" charset="0"/>
            </a:rPr>
            <a:t>Соображения - это авторитетные заявления, разъясняющие положения Конвенции</a:t>
          </a:r>
          <a:endParaRPr lang="ru-RU" noProof="0">
            <a:latin typeface="Arial" pitchFamily="34" charset="0"/>
            <a:cs typeface="Arial" pitchFamily="34" charset="0"/>
          </a:endParaRPr>
        </a:p>
      </dgm:t>
    </dgm:pt>
    <dgm:pt modelId="{800C361D-48B2-4159-9125-306A191D4057}" type="parTrans" cxnId="{0C748F8F-2347-43EF-8A1E-384FF07F248E}">
      <dgm:prSet/>
      <dgm:spPr/>
      <dgm:t>
        <a:bodyPr/>
        <a:lstStyle/>
        <a:p>
          <a:endParaRPr lang="en-GB"/>
        </a:p>
      </dgm:t>
    </dgm:pt>
    <dgm:pt modelId="{7E6A2DC6-A4BE-4CAA-AB0B-DA1244B3E11B}" type="sibTrans" cxnId="{0C748F8F-2347-43EF-8A1E-384FF07F248E}">
      <dgm:prSet/>
      <dgm:spPr/>
      <dgm:t>
        <a:bodyPr/>
        <a:lstStyle/>
        <a:p>
          <a:endParaRPr lang="en-GB"/>
        </a:p>
      </dgm:t>
    </dgm:pt>
    <dgm:pt modelId="{95988758-64DC-4BC1-87EE-1571EC7CCB17}">
      <dgm:prSet phldrT="[Text]"/>
      <dgm:spPr/>
      <dgm:t>
        <a:bodyPr/>
        <a:lstStyle/>
        <a:p>
          <a:r>
            <a:rPr lang="ru-RU" noProof="0" smtClean="0">
              <a:latin typeface="Arial" pitchFamily="34" charset="0"/>
            </a:rPr>
            <a:t>Комитет представляет свои соображения и рекомендации</a:t>
          </a:r>
          <a:endParaRPr lang="ru-RU" noProof="0">
            <a:latin typeface="Arial" pitchFamily="34" charset="0"/>
            <a:cs typeface="Arial" pitchFamily="34" charset="0"/>
          </a:endParaRPr>
        </a:p>
      </dgm:t>
    </dgm:pt>
    <dgm:pt modelId="{4169DC72-DCBB-45B1-9A70-8B079126A98F}" type="sibTrans" cxnId="{FEDEF9DB-46B4-46F3-9AC6-7426135D0B31}">
      <dgm:prSet/>
      <dgm:spPr/>
      <dgm:t>
        <a:bodyPr/>
        <a:lstStyle/>
        <a:p>
          <a:endParaRPr lang="en-GB"/>
        </a:p>
      </dgm:t>
    </dgm:pt>
    <dgm:pt modelId="{CA23D4E9-7A8B-4489-BF3A-F42FB8FFE377}" type="parTrans" cxnId="{FEDEF9DB-46B4-46F3-9AC6-7426135D0B31}">
      <dgm:prSet/>
      <dgm:spPr/>
      <dgm:t>
        <a:bodyPr/>
        <a:lstStyle/>
        <a:p>
          <a:endParaRPr lang="en-GB"/>
        </a:p>
      </dgm:t>
    </dgm:pt>
    <dgm:pt modelId="{C10590B0-2462-49CE-8BE8-C9C1E4EEA910}" type="pres">
      <dgm:prSet presAssocID="{E781FEF8-F023-43C5-9778-5792532CA27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B75FAAE-294A-4A24-8295-51546AA2DAB0}" type="pres">
      <dgm:prSet presAssocID="{5298A829-52BB-452C-8D6C-5C67A08BF86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587E046-9EC7-40E0-9BEF-6B5B1FAD349B}" type="pres">
      <dgm:prSet presAssocID="{5298A829-52BB-452C-8D6C-5C67A08BF862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7D283F5-2550-4985-B172-DBB4498D2693}" type="pres">
      <dgm:prSet presAssocID="{AFC59E8D-826A-4734-A8B2-4631123AAC8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C080327-5F35-44B9-9CB4-E399AAC45820}" type="pres">
      <dgm:prSet presAssocID="{AFC59E8D-826A-4734-A8B2-4631123AAC88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1FCD796-FB37-438E-A597-274856393F15}" type="presOf" srcId="{76F9AD21-1946-4C68-88C1-3AB370BA32BA}" destId="{2587E046-9EC7-40E0-9BEF-6B5B1FAD349B}" srcOrd="0" destOrd="0" presId="urn:microsoft.com/office/officeart/2005/8/layout/vList2"/>
    <dgm:cxn modelId="{1EC23B8E-7BD6-4812-8999-C3FBC60E5D08}" srcId="{E781FEF8-F023-43C5-9778-5792532CA27C}" destId="{AFC59E8D-826A-4734-A8B2-4631123AAC88}" srcOrd="1" destOrd="0" parTransId="{9CEBC21F-EB3D-4A3B-BEAD-08CBCC0C1100}" sibTransId="{A4CE944A-BD63-4614-A8F9-70F9DA052AB4}"/>
    <dgm:cxn modelId="{CAF826BA-535E-4F22-8FA0-D76355858134}" srcId="{AFC59E8D-826A-4734-A8B2-4631123AAC88}" destId="{A9BFE880-59D7-4F19-A606-2AF6C818C019}" srcOrd="1" destOrd="0" parTransId="{EA8140C2-E8C5-4F9A-B102-8A23B97844B7}" sibTransId="{28D5B57B-EEA5-410F-890C-3E4672A33B91}"/>
    <dgm:cxn modelId="{FAC9124A-A475-4B4C-864B-5407D79FDEEC}" srcId="{5298A829-52BB-452C-8D6C-5C67A08BF862}" destId="{1268436A-8A84-4E91-929A-5F985E36F34D}" srcOrd="6" destOrd="0" parTransId="{F7322FE6-0904-43A2-8A68-A2CAEF169C7A}" sibTransId="{512E167E-E69C-4009-9B02-C2DBE87B5B13}"/>
    <dgm:cxn modelId="{FC83E238-4CF0-4BF4-8892-EE1733FFC1BB}" srcId="{5298A829-52BB-452C-8D6C-5C67A08BF862}" destId="{D264ED63-8A4D-498F-984E-15E35973E5A7}" srcOrd="2" destOrd="0" parTransId="{A1321F1B-1938-4A44-997F-08751C009689}" sibTransId="{04F1DAD4-BD78-44DB-8D91-AA1053B79758}"/>
    <dgm:cxn modelId="{CAD8A205-4ACA-47AB-861B-73E162DAB1B2}" type="presOf" srcId="{051F6471-D52B-4A39-98FE-A571B4523DA4}" destId="{2587E046-9EC7-40E0-9BEF-6B5B1FAD349B}" srcOrd="0" destOrd="5" presId="urn:microsoft.com/office/officeart/2005/8/layout/vList2"/>
    <dgm:cxn modelId="{AB0F7A34-0949-4720-8F8D-DE7BDCFEC1A5}" type="presOf" srcId="{5DB42CA4-9C8A-4E11-9D22-425437471431}" destId="{DC080327-5F35-44B9-9CB4-E399AAC45820}" srcOrd="0" destOrd="3" presId="urn:microsoft.com/office/officeart/2005/8/layout/vList2"/>
    <dgm:cxn modelId="{37070CB9-9CFA-468B-BE4D-EACD781665CA}" type="presOf" srcId="{F8D488C7-0117-4796-B059-91F1E118FD6F}" destId="{DC080327-5F35-44B9-9CB4-E399AAC45820}" srcOrd="0" destOrd="0" presId="urn:microsoft.com/office/officeart/2005/8/layout/vList2"/>
    <dgm:cxn modelId="{D74207E6-A2DD-4F7D-B442-D7DB07C24E89}" type="presOf" srcId="{5298A829-52BB-452C-8D6C-5C67A08BF862}" destId="{FB75FAAE-294A-4A24-8295-51546AA2DAB0}" srcOrd="0" destOrd="0" presId="urn:microsoft.com/office/officeart/2005/8/layout/vList2"/>
    <dgm:cxn modelId="{0C748F8F-2347-43EF-8A1E-384FF07F248E}" srcId="{5298A829-52BB-452C-8D6C-5C67A08BF862}" destId="{92B9BBBB-B9F2-46C3-B85B-CBCF0F73545B}" srcOrd="4" destOrd="0" parTransId="{800C361D-48B2-4159-9125-306A191D4057}" sibTransId="{7E6A2DC6-A4BE-4CAA-AB0B-DA1244B3E11B}"/>
    <dgm:cxn modelId="{4EF5C303-436E-4599-B574-9F4CBE3C20B3}" srcId="{5298A829-52BB-452C-8D6C-5C67A08BF862}" destId="{6DB2212E-70DB-4D9B-AA90-3EDF668D85A6}" srcOrd="1" destOrd="0" parTransId="{7821F46B-7733-4F61-A309-24A049B31386}" sibTransId="{37286118-825D-48E0-9433-12A2AE9DF331}"/>
    <dgm:cxn modelId="{E06AF874-8331-48D9-9FF4-D5C88B31A3FB}" type="presOf" srcId="{E8BD4BD2-C42A-4FD3-A44A-C1ECB0039BF7}" destId="{DC080327-5F35-44B9-9CB4-E399AAC45820}" srcOrd="0" destOrd="2" presId="urn:microsoft.com/office/officeart/2005/8/layout/vList2"/>
    <dgm:cxn modelId="{2F96B2EA-062D-42CD-BD09-73718B6866D2}" srcId="{AFC59E8D-826A-4734-A8B2-4631123AAC88}" destId="{E8BD4BD2-C42A-4FD3-A44A-C1ECB0039BF7}" srcOrd="2" destOrd="0" parTransId="{AEA6CA45-C889-40F3-85C3-76D20DDA2DE2}" sibTransId="{D7CFDEBC-F022-4B5B-A780-32CECCB25199}"/>
    <dgm:cxn modelId="{17EFA9BC-0ABE-401F-92FF-181188BB0BC7}" type="presOf" srcId="{1268436A-8A84-4E91-929A-5F985E36F34D}" destId="{2587E046-9EC7-40E0-9BEF-6B5B1FAD349B}" srcOrd="0" destOrd="6" presId="urn:microsoft.com/office/officeart/2005/8/layout/vList2"/>
    <dgm:cxn modelId="{7CFE39C4-F8F4-46EB-A1DB-675ECA3E43E6}" type="presOf" srcId="{E781FEF8-F023-43C5-9778-5792532CA27C}" destId="{C10590B0-2462-49CE-8BE8-C9C1E4EEA910}" srcOrd="0" destOrd="0" presId="urn:microsoft.com/office/officeart/2005/8/layout/vList2"/>
    <dgm:cxn modelId="{12A795E0-BAE3-4226-B2FC-45F1B1D18109}" type="presOf" srcId="{AFC59E8D-826A-4734-A8B2-4631123AAC88}" destId="{E7D283F5-2550-4985-B172-DBB4498D2693}" srcOrd="0" destOrd="0" presId="urn:microsoft.com/office/officeart/2005/8/layout/vList2"/>
    <dgm:cxn modelId="{F2255E69-7059-4D1C-A421-E82C1B5BAE66}" type="presOf" srcId="{6DB2212E-70DB-4D9B-AA90-3EDF668D85A6}" destId="{2587E046-9EC7-40E0-9BEF-6B5B1FAD349B}" srcOrd="0" destOrd="1" presId="urn:microsoft.com/office/officeart/2005/8/layout/vList2"/>
    <dgm:cxn modelId="{D40AE5F5-D71D-445B-A28E-FBED244868C9}" type="presOf" srcId="{95988758-64DC-4BC1-87EE-1571EC7CCB17}" destId="{2587E046-9EC7-40E0-9BEF-6B5B1FAD349B}" srcOrd="0" destOrd="3" presId="urn:microsoft.com/office/officeart/2005/8/layout/vList2"/>
    <dgm:cxn modelId="{F029029C-DC78-40FF-BD11-BB6AB0B774F2}" srcId="{5298A829-52BB-452C-8D6C-5C67A08BF862}" destId="{051F6471-D52B-4A39-98FE-A571B4523DA4}" srcOrd="5" destOrd="0" parTransId="{59223A99-F251-49D5-A6DC-D937B402404F}" sibTransId="{1C773CB8-DB33-4D91-BA4B-9234B3D9A2AB}"/>
    <dgm:cxn modelId="{49EA4678-FEED-49B5-8154-27AED6E5A5FB}" srcId="{E781FEF8-F023-43C5-9778-5792532CA27C}" destId="{5298A829-52BB-452C-8D6C-5C67A08BF862}" srcOrd="0" destOrd="0" parTransId="{D9DC8A58-52BC-4CB8-8F6D-32251CF61426}" sibTransId="{B10A92BF-47BD-44C5-8F03-C8B0B8F6E8C1}"/>
    <dgm:cxn modelId="{E5DF2ECD-40A2-4160-9120-8DA66CF9175B}" srcId="{AFC59E8D-826A-4734-A8B2-4631123AAC88}" destId="{5DB42CA4-9C8A-4E11-9D22-425437471431}" srcOrd="3" destOrd="0" parTransId="{1C4E3543-C6C5-4024-9600-BC4302E8F2E1}" sibTransId="{C79A27DC-EA61-477C-9D79-5CAC3641EED7}"/>
    <dgm:cxn modelId="{87AE630D-0B07-4C6B-9E38-FC8A464EBC57}" srcId="{5298A829-52BB-452C-8D6C-5C67A08BF862}" destId="{76F9AD21-1946-4C68-88C1-3AB370BA32BA}" srcOrd="0" destOrd="0" parTransId="{5CA59D7E-C441-483E-82DF-16A8D4702B49}" sibTransId="{727C7D44-3E81-4AEC-9D21-DA81F2A5BA48}"/>
    <dgm:cxn modelId="{6C04A3DC-D253-4EA1-AB10-15438D212DDF}" type="presOf" srcId="{A9BFE880-59D7-4F19-A606-2AF6C818C019}" destId="{DC080327-5F35-44B9-9CB4-E399AAC45820}" srcOrd="0" destOrd="1" presId="urn:microsoft.com/office/officeart/2005/8/layout/vList2"/>
    <dgm:cxn modelId="{FEDEF9DB-46B4-46F3-9AC6-7426135D0B31}" srcId="{5298A829-52BB-452C-8D6C-5C67A08BF862}" destId="{95988758-64DC-4BC1-87EE-1571EC7CCB17}" srcOrd="3" destOrd="0" parTransId="{CA23D4E9-7A8B-4489-BF3A-F42FB8FFE377}" sibTransId="{4169DC72-DCBB-45B1-9A70-8B079126A98F}"/>
    <dgm:cxn modelId="{D469B022-1352-4285-9A5F-2E7B44707006}" srcId="{AFC59E8D-826A-4734-A8B2-4631123AAC88}" destId="{F8D488C7-0117-4796-B059-91F1E118FD6F}" srcOrd="0" destOrd="0" parTransId="{8F46D01E-1E37-4DE4-B67D-E3CC2A38EE46}" sibTransId="{BB47727D-487B-493C-BE58-A93DB0C93EBE}"/>
    <dgm:cxn modelId="{2085FA31-32D9-45CB-B990-1D227EF6C652}" type="presOf" srcId="{D264ED63-8A4D-498F-984E-15E35973E5A7}" destId="{2587E046-9EC7-40E0-9BEF-6B5B1FAD349B}" srcOrd="0" destOrd="2" presId="urn:microsoft.com/office/officeart/2005/8/layout/vList2"/>
    <dgm:cxn modelId="{6ECCDFD0-B2F1-49DD-B4E3-C4FBA460733C}" type="presOf" srcId="{92B9BBBB-B9F2-46C3-B85B-CBCF0F73545B}" destId="{2587E046-9EC7-40E0-9BEF-6B5B1FAD349B}" srcOrd="0" destOrd="4" presId="urn:microsoft.com/office/officeart/2005/8/layout/vList2"/>
    <dgm:cxn modelId="{591FEDAA-F44C-4B9F-B71E-1291646E9106}" type="presParOf" srcId="{C10590B0-2462-49CE-8BE8-C9C1E4EEA910}" destId="{FB75FAAE-294A-4A24-8295-51546AA2DAB0}" srcOrd="0" destOrd="0" presId="urn:microsoft.com/office/officeart/2005/8/layout/vList2"/>
    <dgm:cxn modelId="{DCFBAF1F-6FF5-45EA-AC99-51FE209B8952}" type="presParOf" srcId="{C10590B0-2462-49CE-8BE8-C9C1E4EEA910}" destId="{2587E046-9EC7-40E0-9BEF-6B5B1FAD349B}" srcOrd="1" destOrd="0" presId="urn:microsoft.com/office/officeart/2005/8/layout/vList2"/>
    <dgm:cxn modelId="{C5520EF5-1CBF-46CA-9642-E76FED76F691}" type="presParOf" srcId="{C10590B0-2462-49CE-8BE8-C9C1E4EEA910}" destId="{E7D283F5-2550-4985-B172-DBB4498D2693}" srcOrd="2" destOrd="0" presId="urn:microsoft.com/office/officeart/2005/8/layout/vList2"/>
    <dgm:cxn modelId="{D2EAF2E7-C77C-426E-BE47-A49E3952C1EB}" type="presParOf" srcId="{C10590B0-2462-49CE-8BE8-C9C1E4EEA910}" destId="{DC080327-5F35-44B9-9CB4-E399AAC4582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132689-DD09-4A29-8F22-3ADA2E3AF8D3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A2E4E74-D0BE-425B-BDF2-B0D43346A077}">
      <dgm:prSet phldrT="[Text]"/>
      <dgm:spPr>
        <a:solidFill>
          <a:srgbClr val="002060"/>
        </a:solidFill>
      </dgm:spPr>
      <dgm:t>
        <a:bodyPr/>
        <a:lstStyle/>
        <a:p>
          <a:r>
            <a:rPr lang="ru-RU" b="1" noProof="0" dirty="0" smtClean="0">
              <a:latin typeface="Arial" pitchFamily="34" charset="0"/>
            </a:rPr>
            <a:t>Соображения </a:t>
          </a:r>
        </a:p>
        <a:p>
          <a:r>
            <a:rPr lang="ru-RU" b="1" noProof="0" dirty="0" smtClean="0">
              <a:latin typeface="Arial" pitchFamily="34" charset="0"/>
            </a:rPr>
            <a:t>опубликованы</a:t>
          </a:r>
          <a:endParaRPr lang="ru-RU" b="1" noProof="0" dirty="0">
            <a:latin typeface="Arial" pitchFamily="34" charset="0"/>
            <a:cs typeface="Arial" pitchFamily="34" charset="0"/>
          </a:endParaRPr>
        </a:p>
      </dgm:t>
    </dgm:pt>
    <dgm:pt modelId="{A75D82D9-4376-43BF-98EB-88E429B9D512}" type="parTrans" cxnId="{0B90056C-8C67-4735-A5ED-699B6F5663B6}">
      <dgm:prSet/>
      <dgm:spPr/>
      <dgm:t>
        <a:bodyPr/>
        <a:lstStyle/>
        <a:p>
          <a:endParaRPr lang="en-GB"/>
        </a:p>
      </dgm:t>
    </dgm:pt>
    <dgm:pt modelId="{E646D825-D5B3-486E-8A54-90DCD15270CB}" type="sibTrans" cxnId="{0B90056C-8C67-4735-A5ED-699B6F5663B6}">
      <dgm:prSet/>
      <dgm:spPr/>
      <dgm:t>
        <a:bodyPr/>
        <a:lstStyle/>
        <a:p>
          <a:endParaRPr lang="en-GB"/>
        </a:p>
      </dgm:t>
    </dgm:pt>
    <dgm:pt modelId="{F16EF783-7F87-4D9F-90DB-E9A66AD74D45}">
      <dgm:prSet phldrT="[Text]"/>
      <dgm:spPr>
        <a:solidFill>
          <a:srgbClr val="7030A0"/>
        </a:solidFill>
      </dgm:spPr>
      <dgm:t>
        <a:bodyPr/>
        <a:lstStyle/>
        <a:p>
          <a:r>
            <a:rPr lang="ru-RU" b="1" noProof="0" dirty="0" smtClean="0">
              <a:latin typeface="Arial" pitchFamily="34" charset="0"/>
            </a:rPr>
            <a:t>6 месяцев государству для доклада</a:t>
          </a:r>
          <a:endParaRPr lang="ru-RU" b="1" noProof="0" dirty="0">
            <a:latin typeface="Arial" pitchFamily="34" charset="0"/>
            <a:cs typeface="Arial" pitchFamily="34" charset="0"/>
          </a:endParaRPr>
        </a:p>
      </dgm:t>
    </dgm:pt>
    <dgm:pt modelId="{ADA97FE4-794A-41E7-A9A8-8A5557C447A0}" type="parTrans" cxnId="{8F8CE1AB-F79E-4554-B970-79B5C44D119B}">
      <dgm:prSet/>
      <dgm:spPr/>
      <dgm:t>
        <a:bodyPr/>
        <a:lstStyle/>
        <a:p>
          <a:endParaRPr lang="en-GB"/>
        </a:p>
      </dgm:t>
    </dgm:pt>
    <dgm:pt modelId="{7784B105-6B6C-452B-ADDD-6A5409A3BBA2}" type="sibTrans" cxnId="{8F8CE1AB-F79E-4554-B970-79B5C44D119B}">
      <dgm:prSet/>
      <dgm:spPr/>
      <dgm:t>
        <a:bodyPr/>
        <a:lstStyle/>
        <a:p>
          <a:endParaRPr lang="en-GB"/>
        </a:p>
      </dgm:t>
    </dgm:pt>
    <dgm:pt modelId="{B2FAA0AD-C2CC-41B9-904E-ACD10C2FA101}">
      <dgm:prSet phldrT="[Text]"/>
      <dgm:spPr>
        <a:solidFill>
          <a:srgbClr val="00B0F0"/>
        </a:solidFill>
      </dgm:spPr>
      <dgm:t>
        <a:bodyPr/>
        <a:lstStyle/>
        <a:p>
          <a:r>
            <a:rPr lang="ru-RU" b="1" noProof="0" dirty="0" smtClean="0">
              <a:latin typeface="Arial" pitchFamily="34" charset="0"/>
            </a:rPr>
            <a:t>Комитет может запросить дополнительную информацию</a:t>
          </a:r>
          <a:endParaRPr lang="ru-RU" b="1" noProof="0" dirty="0">
            <a:latin typeface="Arial" pitchFamily="34" charset="0"/>
            <a:cs typeface="Arial" pitchFamily="34" charset="0"/>
          </a:endParaRPr>
        </a:p>
      </dgm:t>
    </dgm:pt>
    <dgm:pt modelId="{08CB1D31-5482-411D-87DC-AB81D2A032FC}" type="parTrans" cxnId="{4CABFA09-F117-46B9-A2E4-F53DE1D49839}">
      <dgm:prSet/>
      <dgm:spPr/>
      <dgm:t>
        <a:bodyPr/>
        <a:lstStyle/>
        <a:p>
          <a:endParaRPr lang="en-GB"/>
        </a:p>
      </dgm:t>
    </dgm:pt>
    <dgm:pt modelId="{D6F7CC6D-B669-4FF4-9BEC-A8BFF3A82478}" type="sibTrans" cxnId="{4CABFA09-F117-46B9-A2E4-F53DE1D49839}">
      <dgm:prSet/>
      <dgm:spPr/>
      <dgm:t>
        <a:bodyPr/>
        <a:lstStyle/>
        <a:p>
          <a:endParaRPr lang="en-GB"/>
        </a:p>
      </dgm:t>
    </dgm:pt>
    <dgm:pt modelId="{01E4E68C-E503-45BA-8B5C-3AB2D2FBAEBF}">
      <dgm:prSet/>
      <dgm:spPr>
        <a:solidFill>
          <a:srgbClr val="92D050"/>
        </a:solidFill>
      </dgm:spPr>
      <dgm:t>
        <a:bodyPr/>
        <a:lstStyle/>
        <a:p>
          <a:r>
            <a:rPr lang="ru-RU" b="1" noProof="0" dirty="0" smtClean="0">
              <a:latin typeface="Arial" pitchFamily="34" charset="0"/>
            </a:rPr>
            <a:t>Отчет государства в следующем периодическом докладе</a:t>
          </a:r>
          <a:endParaRPr lang="ru-RU" b="1" noProof="0" dirty="0">
            <a:latin typeface="Arial" pitchFamily="34" charset="0"/>
            <a:cs typeface="Arial" pitchFamily="34" charset="0"/>
          </a:endParaRPr>
        </a:p>
      </dgm:t>
    </dgm:pt>
    <dgm:pt modelId="{9B956D51-EC64-4539-BE27-44C9EC3388DE}" type="parTrans" cxnId="{D03F57EE-734A-4E22-903F-F912AD67D4CA}">
      <dgm:prSet/>
      <dgm:spPr/>
      <dgm:t>
        <a:bodyPr/>
        <a:lstStyle/>
        <a:p>
          <a:endParaRPr lang="en-GB"/>
        </a:p>
      </dgm:t>
    </dgm:pt>
    <dgm:pt modelId="{EBAD0D94-785B-442D-98D7-F69E41575616}" type="sibTrans" cxnId="{D03F57EE-734A-4E22-903F-F912AD67D4CA}">
      <dgm:prSet/>
      <dgm:spPr/>
      <dgm:t>
        <a:bodyPr/>
        <a:lstStyle/>
        <a:p>
          <a:endParaRPr lang="en-GB"/>
        </a:p>
      </dgm:t>
    </dgm:pt>
    <dgm:pt modelId="{AB333D6B-2402-4F78-AFE8-B71AC8111AA2}" type="pres">
      <dgm:prSet presAssocID="{22132689-DD09-4A29-8F22-3ADA2E3AF8D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3A1B427-5432-4B42-B4A4-76B36DC1C86B}" type="pres">
      <dgm:prSet presAssocID="{5A2E4E74-D0BE-425B-BDF2-B0D43346A07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2F30FD9-1473-403F-AF4D-B3516BDE1B8E}" type="pres">
      <dgm:prSet presAssocID="{E646D825-D5B3-486E-8A54-90DCD15270CB}" presName="sibTrans" presStyleLbl="sibTrans2D1" presStyleIdx="0" presStyleCnt="3"/>
      <dgm:spPr/>
      <dgm:t>
        <a:bodyPr/>
        <a:lstStyle/>
        <a:p>
          <a:endParaRPr lang="en-GB"/>
        </a:p>
      </dgm:t>
    </dgm:pt>
    <dgm:pt modelId="{3E3F6565-FF3A-483D-88DE-D7AB721057ED}" type="pres">
      <dgm:prSet presAssocID="{E646D825-D5B3-486E-8A54-90DCD15270CB}" presName="connectorText" presStyleLbl="sibTrans2D1" presStyleIdx="0" presStyleCnt="3"/>
      <dgm:spPr/>
      <dgm:t>
        <a:bodyPr/>
        <a:lstStyle/>
        <a:p>
          <a:endParaRPr lang="en-GB"/>
        </a:p>
      </dgm:t>
    </dgm:pt>
    <dgm:pt modelId="{CA1D6F77-0A5D-45E8-B0F2-34422D2906DE}" type="pres">
      <dgm:prSet presAssocID="{F16EF783-7F87-4D9F-90DB-E9A66AD74D4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AC8847A-DC85-4528-96A0-D125BD567220}" type="pres">
      <dgm:prSet presAssocID="{7784B105-6B6C-452B-ADDD-6A5409A3BBA2}" presName="sibTrans" presStyleLbl="sibTrans2D1" presStyleIdx="1" presStyleCnt="3"/>
      <dgm:spPr/>
      <dgm:t>
        <a:bodyPr/>
        <a:lstStyle/>
        <a:p>
          <a:endParaRPr lang="en-GB"/>
        </a:p>
      </dgm:t>
    </dgm:pt>
    <dgm:pt modelId="{9DBC9018-DAF7-48B3-9FD0-2CCE3C07D1DF}" type="pres">
      <dgm:prSet presAssocID="{7784B105-6B6C-452B-ADDD-6A5409A3BBA2}" presName="connectorText" presStyleLbl="sibTrans2D1" presStyleIdx="1" presStyleCnt="3"/>
      <dgm:spPr/>
      <dgm:t>
        <a:bodyPr/>
        <a:lstStyle/>
        <a:p>
          <a:endParaRPr lang="en-GB"/>
        </a:p>
      </dgm:t>
    </dgm:pt>
    <dgm:pt modelId="{8DACFAD4-4AFD-47E7-A616-7FA72EEEE8CC}" type="pres">
      <dgm:prSet presAssocID="{B2FAA0AD-C2CC-41B9-904E-ACD10C2FA10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0177A61-B600-4B92-B054-54E135EB3DEB}" type="pres">
      <dgm:prSet presAssocID="{D6F7CC6D-B669-4FF4-9BEC-A8BFF3A82478}" presName="sibTrans" presStyleLbl="sibTrans2D1" presStyleIdx="2" presStyleCnt="3"/>
      <dgm:spPr/>
      <dgm:t>
        <a:bodyPr/>
        <a:lstStyle/>
        <a:p>
          <a:endParaRPr lang="en-GB"/>
        </a:p>
      </dgm:t>
    </dgm:pt>
    <dgm:pt modelId="{8B11E929-075E-43B3-96E8-C7247092F1FF}" type="pres">
      <dgm:prSet presAssocID="{D6F7CC6D-B669-4FF4-9BEC-A8BFF3A82478}" presName="connectorText" presStyleLbl="sibTrans2D1" presStyleIdx="2" presStyleCnt="3"/>
      <dgm:spPr/>
      <dgm:t>
        <a:bodyPr/>
        <a:lstStyle/>
        <a:p>
          <a:endParaRPr lang="en-GB"/>
        </a:p>
      </dgm:t>
    </dgm:pt>
    <dgm:pt modelId="{09FC54BE-C33B-4C33-8215-82590D9B0E02}" type="pres">
      <dgm:prSet presAssocID="{01E4E68C-E503-45BA-8B5C-3AB2D2FBAEB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C8B95DB-C944-4E88-BC09-F3AB9EAFE7C6}" type="presOf" srcId="{E646D825-D5B3-486E-8A54-90DCD15270CB}" destId="{F2F30FD9-1473-403F-AF4D-B3516BDE1B8E}" srcOrd="0" destOrd="0" presId="urn:microsoft.com/office/officeart/2005/8/layout/process1"/>
    <dgm:cxn modelId="{23CA22C0-FF2E-46F2-AF4A-7308871B2A81}" type="presOf" srcId="{E646D825-D5B3-486E-8A54-90DCD15270CB}" destId="{3E3F6565-FF3A-483D-88DE-D7AB721057ED}" srcOrd="1" destOrd="0" presId="urn:microsoft.com/office/officeart/2005/8/layout/process1"/>
    <dgm:cxn modelId="{B588B676-48D5-4BB3-84D3-650FE0452D11}" type="presOf" srcId="{5A2E4E74-D0BE-425B-BDF2-B0D43346A077}" destId="{43A1B427-5432-4B42-B4A4-76B36DC1C86B}" srcOrd="0" destOrd="0" presId="urn:microsoft.com/office/officeart/2005/8/layout/process1"/>
    <dgm:cxn modelId="{4CABFA09-F117-46B9-A2E4-F53DE1D49839}" srcId="{22132689-DD09-4A29-8F22-3ADA2E3AF8D3}" destId="{B2FAA0AD-C2CC-41B9-904E-ACD10C2FA101}" srcOrd="2" destOrd="0" parTransId="{08CB1D31-5482-411D-87DC-AB81D2A032FC}" sibTransId="{D6F7CC6D-B669-4FF4-9BEC-A8BFF3A82478}"/>
    <dgm:cxn modelId="{D787521A-8413-4A54-AA8C-D9391A58C8C2}" type="presOf" srcId="{D6F7CC6D-B669-4FF4-9BEC-A8BFF3A82478}" destId="{8B11E929-075E-43B3-96E8-C7247092F1FF}" srcOrd="1" destOrd="0" presId="urn:microsoft.com/office/officeart/2005/8/layout/process1"/>
    <dgm:cxn modelId="{92C99320-BB24-4A4D-B76C-21F46FB064C8}" type="presOf" srcId="{F16EF783-7F87-4D9F-90DB-E9A66AD74D45}" destId="{CA1D6F77-0A5D-45E8-B0F2-34422D2906DE}" srcOrd="0" destOrd="0" presId="urn:microsoft.com/office/officeart/2005/8/layout/process1"/>
    <dgm:cxn modelId="{6450F024-D798-4E61-9F6A-4B20D0E504EE}" type="presOf" srcId="{D6F7CC6D-B669-4FF4-9BEC-A8BFF3A82478}" destId="{F0177A61-B600-4B92-B054-54E135EB3DEB}" srcOrd="0" destOrd="0" presId="urn:microsoft.com/office/officeart/2005/8/layout/process1"/>
    <dgm:cxn modelId="{BA15922A-DAF0-4642-AFC4-6EBC34001C74}" type="presOf" srcId="{22132689-DD09-4A29-8F22-3ADA2E3AF8D3}" destId="{AB333D6B-2402-4F78-AFE8-B71AC8111AA2}" srcOrd="0" destOrd="0" presId="urn:microsoft.com/office/officeart/2005/8/layout/process1"/>
    <dgm:cxn modelId="{0B90056C-8C67-4735-A5ED-699B6F5663B6}" srcId="{22132689-DD09-4A29-8F22-3ADA2E3AF8D3}" destId="{5A2E4E74-D0BE-425B-BDF2-B0D43346A077}" srcOrd="0" destOrd="0" parTransId="{A75D82D9-4376-43BF-98EB-88E429B9D512}" sibTransId="{E646D825-D5B3-486E-8A54-90DCD15270CB}"/>
    <dgm:cxn modelId="{D03F57EE-734A-4E22-903F-F912AD67D4CA}" srcId="{22132689-DD09-4A29-8F22-3ADA2E3AF8D3}" destId="{01E4E68C-E503-45BA-8B5C-3AB2D2FBAEBF}" srcOrd="3" destOrd="0" parTransId="{9B956D51-EC64-4539-BE27-44C9EC3388DE}" sibTransId="{EBAD0D94-785B-442D-98D7-F69E41575616}"/>
    <dgm:cxn modelId="{780FE50B-F6BD-4604-AE1E-73B74D67A32A}" type="presOf" srcId="{B2FAA0AD-C2CC-41B9-904E-ACD10C2FA101}" destId="{8DACFAD4-4AFD-47E7-A616-7FA72EEEE8CC}" srcOrd="0" destOrd="0" presId="urn:microsoft.com/office/officeart/2005/8/layout/process1"/>
    <dgm:cxn modelId="{61390242-BA57-49BB-97C8-7CF7E7661B93}" type="presOf" srcId="{7784B105-6B6C-452B-ADDD-6A5409A3BBA2}" destId="{9DBC9018-DAF7-48B3-9FD0-2CCE3C07D1DF}" srcOrd="1" destOrd="0" presId="urn:microsoft.com/office/officeart/2005/8/layout/process1"/>
    <dgm:cxn modelId="{4E7A92F8-1425-4EAA-8C30-492BDCE7D3D1}" type="presOf" srcId="{01E4E68C-E503-45BA-8B5C-3AB2D2FBAEBF}" destId="{09FC54BE-C33B-4C33-8215-82590D9B0E02}" srcOrd="0" destOrd="0" presId="urn:microsoft.com/office/officeart/2005/8/layout/process1"/>
    <dgm:cxn modelId="{8F8CE1AB-F79E-4554-B970-79B5C44D119B}" srcId="{22132689-DD09-4A29-8F22-3ADA2E3AF8D3}" destId="{F16EF783-7F87-4D9F-90DB-E9A66AD74D45}" srcOrd="1" destOrd="0" parTransId="{ADA97FE4-794A-41E7-A9A8-8A5557C447A0}" sibTransId="{7784B105-6B6C-452B-ADDD-6A5409A3BBA2}"/>
    <dgm:cxn modelId="{8C2975C6-27DC-4DEF-A89A-4E61E9E2E3C0}" type="presOf" srcId="{7784B105-6B6C-452B-ADDD-6A5409A3BBA2}" destId="{5AC8847A-DC85-4528-96A0-D125BD567220}" srcOrd="0" destOrd="0" presId="urn:microsoft.com/office/officeart/2005/8/layout/process1"/>
    <dgm:cxn modelId="{41689CF0-B1ED-401D-A524-8B78B3F96E1E}" type="presParOf" srcId="{AB333D6B-2402-4F78-AFE8-B71AC8111AA2}" destId="{43A1B427-5432-4B42-B4A4-76B36DC1C86B}" srcOrd="0" destOrd="0" presId="urn:microsoft.com/office/officeart/2005/8/layout/process1"/>
    <dgm:cxn modelId="{8EEC55C8-5B7A-4C6D-BC76-32A6491C16EC}" type="presParOf" srcId="{AB333D6B-2402-4F78-AFE8-B71AC8111AA2}" destId="{F2F30FD9-1473-403F-AF4D-B3516BDE1B8E}" srcOrd="1" destOrd="0" presId="urn:microsoft.com/office/officeart/2005/8/layout/process1"/>
    <dgm:cxn modelId="{60216110-661D-4240-A7CE-B6AD98D0A49A}" type="presParOf" srcId="{F2F30FD9-1473-403F-AF4D-B3516BDE1B8E}" destId="{3E3F6565-FF3A-483D-88DE-D7AB721057ED}" srcOrd="0" destOrd="0" presId="urn:microsoft.com/office/officeart/2005/8/layout/process1"/>
    <dgm:cxn modelId="{3442705B-6674-4EB4-B0C5-F14B7D6ABE1D}" type="presParOf" srcId="{AB333D6B-2402-4F78-AFE8-B71AC8111AA2}" destId="{CA1D6F77-0A5D-45E8-B0F2-34422D2906DE}" srcOrd="2" destOrd="0" presId="urn:microsoft.com/office/officeart/2005/8/layout/process1"/>
    <dgm:cxn modelId="{3797A7CC-4257-4693-88F2-0D761C4CFD25}" type="presParOf" srcId="{AB333D6B-2402-4F78-AFE8-B71AC8111AA2}" destId="{5AC8847A-DC85-4528-96A0-D125BD567220}" srcOrd="3" destOrd="0" presId="urn:microsoft.com/office/officeart/2005/8/layout/process1"/>
    <dgm:cxn modelId="{73ABD21B-61D0-4AA9-B11E-066B33FDCFE7}" type="presParOf" srcId="{5AC8847A-DC85-4528-96A0-D125BD567220}" destId="{9DBC9018-DAF7-48B3-9FD0-2CCE3C07D1DF}" srcOrd="0" destOrd="0" presId="urn:microsoft.com/office/officeart/2005/8/layout/process1"/>
    <dgm:cxn modelId="{80503A5A-547E-4847-BCAA-559F5B74A0D1}" type="presParOf" srcId="{AB333D6B-2402-4F78-AFE8-B71AC8111AA2}" destId="{8DACFAD4-4AFD-47E7-A616-7FA72EEEE8CC}" srcOrd="4" destOrd="0" presId="urn:microsoft.com/office/officeart/2005/8/layout/process1"/>
    <dgm:cxn modelId="{3F5A3C1B-C316-41F2-8A26-2E53CBB46803}" type="presParOf" srcId="{AB333D6B-2402-4F78-AFE8-B71AC8111AA2}" destId="{F0177A61-B600-4B92-B054-54E135EB3DEB}" srcOrd="5" destOrd="0" presId="urn:microsoft.com/office/officeart/2005/8/layout/process1"/>
    <dgm:cxn modelId="{09ABB340-E6B0-4799-B266-DB69639D92F7}" type="presParOf" srcId="{F0177A61-B600-4B92-B054-54E135EB3DEB}" destId="{8B11E929-075E-43B3-96E8-C7247092F1FF}" srcOrd="0" destOrd="0" presId="urn:microsoft.com/office/officeart/2005/8/layout/process1"/>
    <dgm:cxn modelId="{420162A2-1F29-47D2-A76D-0FE9C9240563}" type="presParOf" srcId="{AB333D6B-2402-4F78-AFE8-B71AC8111AA2}" destId="{09FC54BE-C33B-4C33-8215-82590D9B0E02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897B63B-8E15-4277-B69A-25F412095FC9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81C336F-8EB1-4EDE-89E2-D43532287604}">
      <dgm:prSet phldrT="[Text]"/>
      <dgm:spPr>
        <a:solidFill>
          <a:srgbClr val="00B0F0"/>
        </a:solidFill>
      </dgm:spPr>
      <dgm:t>
        <a:bodyPr/>
        <a:lstStyle/>
        <a:p>
          <a:r>
            <a:rPr dirty="0"/>
            <a:t>Получение достоверной информации о грубых или систематических нарушениях</a:t>
          </a:r>
          <a:endParaRPr lang="ru-RU" dirty="0"/>
        </a:p>
      </dgm:t>
    </dgm:pt>
    <dgm:pt modelId="{636C987D-D7E3-42A8-94B7-AE5F5B9A69A8}" type="parTrans" cxnId="{7AC3F11B-20A2-4A32-B2FB-7009F2061B74}">
      <dgm:prSet/>
      <dgm:spPr/>
      <dgm:t>
        <a:bodyPr/>
        <a:lstStyle/>
        <a:p>
          <a:endParaRPr lang="en-GB"/>
        </a:p>
      </dgm:t>
    </dgm:pt>
    <dgm:pt modelId="{CBF8F1B0-47E3-4AEF-B575-4EC871810125}" type="sibTrans" cxnId="{7AC3F11B-20A2-4A32-B2FB-7009F2061B74}">
      <dgm:prSet/>
      <dgm:spPr/>
      <dgm:t>
        <a:bodyPr/>
        <a:lstStyle/>
        <a:p>
          <a:endParaRPr lang="en-GB"/>
        </a:p>
      </dgm:t>
    </dgm:pt>
    <dgm:pt modelId="{B5751FBD-0A56-4DCD-BAD1-51AB0BF076FB}">
      <dgm:prSet phldrT="[Text]"/>
      <dgm:spPr>
        <a:solidFill>
          <a:srgbClr val="FFC000"/>
        </a:solidFill>
      </dgm:spPr>
      <dgm:t>
        <a:bodyPr/>
        <a:lstStyle/>
        <a:p>
          <a:r>
            <a:t>Приглашение государства к сотрудничеству</a:t>
          </a:r>
          <a:endParaRPr lang="ru-RU" dirty="0"/>
        </a:p>
      </dgm:t>
    </dgm:pt>
    <dgm:pt modelId="{5E161429-5826-4E2A-9B39-A00E568406EB}" type="parTrans" cxnId="{974E23D8-B44B-4C20-8ED1-93BA1AE8129C}">
      <dgm:prSet/>
      <dgm:spPr/>
      <dgm:t>
        <a:bodyPr/>
        <a:lstStyle/>
        <a:p>
          <a:endParaRPr lang="en-GB"/>
        </a:p>
      </dgm:t>
    </dgm:pt>
    <dgm:pt modelId="{8A7C504E-D9A7-4237-9C1D-947B5BE15C0D}" type="sibTrans" cxnId="{974E23D8-B44B-4C20-8ED1-93BA1AE8129C}">
      <dgm:prSet/>
      <dgm:spPr/>
      <dgm:t>
        <a:bodyPr/>
        <a:lstStyle/>
        <a:p>
          <a:endParaRPr lang="en-GB"/>
        </a:p>
      </dgm:t>
    </dgm:pt>
    <dgm:pt modelId="{8130D102-5EE7-409F-B0BF-0C73B6FDBF97}">
      <dgm:prSet phldrT="[Text]"/>
      <dgm:spPr>
        <a:solidFill>
          <a:srgbClr val="92D050"/>
        </a:solidFill>
      </dgm:spPr>
      <dgm:t>
        <a:bodyPr/>
        <a:lstStyle/>
        <a:p>
          <a:r>
            <a:t>Назначение одного или нескольких членов Комитета для проведения расследования</a:t>
          </a:r>
          <a:endParaRPr lang="ru-RU" dirty="0"/>
        </a:p>
      </dgm:t>
    </dgm:pt>
    <dgm:pt modelId="{CF4D3662-A3A7-40BA-9BDA-14E48EDF4416}" type="parTrans" cxnId="{2848EB97-9C46-479E-BCBA-85E2228B44F4}">
      <dgm:prSet/>
      <dgm:spPr/>
      <dgm:t>
        <a:bodyPr/>
        <a:lstStyle/>
        <a:p>
          <a:endParaRPr lang="en-GB"/>
        </a:p>
      </dgm:t>
    </dgm:pt>
    <dgm:pt modelId="{4030CBBF-9F3F-4612-9209-B88AEC181496}" type="sibTrans" cxnId="{2848EB97-9C46-479E-BCBA-85E2228B44F4}">
      <dgm:prSet/>
      <dgm:spPr/>
      <dgm:t>
        <a:bodyPr/>
        <a:lstStyle/>
        <a:p>
          <a:endParaRPr lang="en-GB"/>
        </a:p>
      </dgm:t>
    </dgm:pt>
    <dgm:pt modelId="{CDDA1BCC-D724-40C7-B9B2-EE28CA37B8DD}">
      <dgm:prSet phldrT="[Text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noProof="0" dirty="0" smtClean="0"/>
            <a:t>Поездка в страну с  согласия государства</a:t>
          </a:r>
          <a:endParaRPr lang="ru-RU" noProof="0" dirty="0"/>
        </a:p>
      </dgm:t>
    </dgm:pt>
    <dgm:pt modelId="{79D9B583-A312-418A-83C7-72DECAC322C8}" type="parTrans" cxnId="{420E6043-B19E-4F81-BBBC-39C69A23FFEF}">
      <dgm:prSet/>
      <dgm:spPr/>
      <dgm:t>
        <a:bodyPr/>
        <a:lstStyle/>
        <a:p>
          <a:endParaRPr lang="en-GB"/>
        </a:p>
      </dgm:t>
    </dgm:pt>
    <dgm:pt modelId="{D590976F-DEB1-459A-BD0D-C46B3B7CAF52}" type="sibTrans" cxnId="{420E6043-B19E-4F81-BBBC-39C69A23FFEF}">
      <dgm:prSet/>
      <dgm:spPr/>
      <dgm:t>
        <a:bodyPr/>
        <a:lstStyle/>
        <a:p>
          <a:endParaRPr lang="en-GB"/>
        </a:p>
      </dgm:t>
    </dgm:pt>
    <dgm:pt modelId="{6779EFE9-C6D6-4D0F-A5D3-86ECCBF8FDA0}">
      <dgm:prSet phldrT="[Text]"/>
      <dgm:spPr>
        <a:solidFill>
          <a:srgbClr val="7030A0"/>
        </a:solidFill>
      </dgm:spPr>
      <dgm:t>
        <a:bodyPr/>
        <a:lstStyle/>
        <a:p>
          <a:r>
            <a:t>Полученные данные, замечания и рекомендации передаются государству</a:t>
          </a:r>
          <a:endParaRPr lang="ru-RU" dirty="0"/>
        </a:p>
      </dgm:t>
    </dgm:pt>
    <dgm:pt modelId="{141BECCD-41E9-4BBD-9B00-20DC76C679CF}" type="parTrans" cxnId="{2FE192F4-8976-4D75-88A6-78685C657E68}">
      <dgm:prSet/>
      <dgm:spPr/>
      <dgm:t>
        <a:bodyPr/>
        <a:lstStyle/>
        <a:p>
          <a:endParaRPr lang="en-GB"/>
        </a:p>
      </dgm:t>
    </dgm:pt>
    <dgm:pt modelId="{E2AE8AA7-B7C2-4A43-B796-C77D80AC0A30}" type="sibTrans" cxnId="{2FE192F4-8976-4D75-88A6-78685C657E68}">
      <dgm:prSet/>
      <dgm:spPr/>
      <dgm:t>
        <a:bodyPr/>
        <a:lstStyle/>
        <a:p>
          <a:endParaRPr lang="en-GB"/>
        </a:p>
      </dgm:t>
    </dgm:pt>
    <dgm:pt modelId="{D0611277-6238-4156-8CB0-FAB989DC3B57}">
      <dgm:prSet phldrT="[Text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t>Замечания государства поступают в течение 6 месяцев</a:t>
          </a:r>
          <a:endParaRPr lang="ru-RU" dirty="0"/>
        </a:p>
      </dgm:t>
    </dgm:pt>
    <dgm:pt modelId="{FF60695D-85F0-4B21-8416-CAEBC1B3972A}" type="parTrans" cxnId="{B9D9F16A-9AC9-40D5-A5A6-95D9DD70D5EA}">
      <dgm:prSet/>
      <dgm:spPr/>
      <dgm:t>
        <a:bodyPr/>
        <a:lstStyle/>
        <a:p>
          <a:endParaRPr lang="en-GB"/>
        </a:p>
      </dgm:t>
    </dgm:pt>
    <dgm:pt modelId="{76B8C568-8674-4525-AC64-6780FCD57CF9}" type="sibTrans" cxnId="{B9D9F16A-9AC9-40D5-A5A6-95D9DD70D5EA}">
      <dgm:prSet/>
      <dgm:spPr/>
      <dgm:t>
        <a:bodyPr/>
        <a:lstStyle/>
        <a:p>
          <a:endParaRPr lang="en-GB"/>
        </a:p>
      </dgm:t>
    </dgm:pt>
    <dgm:pt modelId="{F228E414-F7AA-4B46-B02B-C2A4910191E0}">
      <dgm:prSet phldrT="[Text]"/>
      <dgm:spPr>
        <a:solidFill>
          <a:srgbClr val="00B050"/>
        </a:solidFill>
      </dgm:spPr>
      <dgm:t>
        <a:bodyPr/>
        <a:lstStyle/>
        <a:p>
          <a:r>
            <a:t>Предложение государству представить отчет в своем периодическом докладе</a:t>
          </a:r>
          <a:endParaRPr lang="ru-RU" dirty="0"/>
        </a:p>
      </dgm:t>
    </dgm:pt>
    <dgm:pt modelId="{2256EA04-8D9B-4955-A994-0E4DAC6A08C1}" type="parTrans" cxnId="{E3281228-26C8-4158-B3A2-A35C059E7421}">
      <dgm:prSet/>
      <dgm:spPr/>
      <dgm:t>
        <a:bodyPr/>
        <a:lstStyle/>
        <a:p>
          <a:endParaRPr lang="en-GB"/>
        </a:p>
      </dgm:t>
    </dgm:pt>
    <dgm:pt modelId="{FC1059CC-C7B9-43A2-9946-2DB958672097}" type="sibTrans" cxnId="{E3281228-26C8-4158-B3A2-A35C059E7421}">
      <dgm:prSet/>
      <dgm:spPr/>
      <dgm:t>
        <a:bodyPr/>
        <a:lstStyle/>
        <a:p>
          <a:endParaRPr lang="en-GB"/>
        </a:p>
      </dgm:t>
    </dgm:pt>
    <dgm:pt modelId="{1332F88A-48AD-4D3D-B67E-9432AFFD77B3}" type="pres">
      <dgm:prSet presAssocID="{5897B63B-8E15-4277-B69A-25F412095FC9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GB"/>
        </a:p>
      </dgm:t>
    </dgm:pt>
    <dgm:pt modelId="{08845026-71CC-4713-BA32-500E38B23B10}" type="pres">
      <dgm:prSet presAssocID="{781C336F-8EB1-4EDE-89E2-D43532287604}" presName="compNode" presStyleCnt="0"/>
      <dgm:spPr/>
    </dgm:pt>
    <dgm:pt modelId="{A55BD9BB-5246-4DC1-BDE3-21A21651AE52}" type="pres">
      <dgm:prSet presAssocID="{781C336F-8EB1-4EDE-89E2-D43532287604}" presName="dummyConnPt" presStyleCnt="0"/>
      <dgm:spPr/>
    </dgm:pt>
    <dgm:pt modelId="{AD26B65A-1DB5-43C1-B6D2-7E531ACC2D12}" type="pres">
      <dgm:prSet presAssocID="{781C336F-8EB1-4EDE-89E2-D43532287604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6AEF8A-D310-47C7-8807-C941DA7DCFDA}" type="pres">
      <dgm:prSet presAssocID="{CBF8F1B0-47E3-4AEF-B575-4EC871810125}" presName="sibTrans" presStyleLbl="bgSibTrans2D1" presStyleIdx="0" presStyleCnt="6"/>
      <dgm:spPr/>
      <dgm:t>
        <a:bodyPr/>
        <a:lstStyle/>
        <a:p>
          <a:endParaRPr lang="en-GB"/>
        </a:p>
      </dgm:t>
    </dgm:pt>
    <dgm:pt modelId="{E39D4C07-83BD-4F73-9FAB-3C8C457CB58F}" type="pres">
      <dgm:prSet presAssocID="{B5751FBD-0A56-4DCD-BAD1-51AB0BF076FB}" presName="compNode" presStyleCnt="0"/>
      <dgm:spPr/>
    </dgm:pt>
    <dgm:pt modelId="{868213B5-20FC-4D09-B6D2-3F762B4DDDAB}" type="pres">
      <dgm:prSet presAssocID="{B5751FBD-0A56-4DCD-BAD1-51AB0BF076FB}" presName="dummyConnPt" presStyleCnt="0"/>
      <dgm:spPr/>
    </dgm:pt>
    <dgm:pt modelId="{34708D9D-EC3D-4A9B-BA6B-BC141080EAB8}" type="pres">
      <dgm:prSet presAssocID="{B5751FBD-0A56-4DCD-BAD1-51AB0BF076FB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09B0DAB-8656-45D9-AE7C-510DD7A7EC41}" type="pres">
      <dgm:prSet presAssocID="{8A7C504E-D9A7-4237-9C1D-947B5BE15C0D}" presName="sibTrans" presStyleLbl="bgSibTrans2D1" presStyleIdx="1" presStyleCnt="6"/>
      <dgm:spPr/>
      <dgm:t>
        <a:bodyPr/>
        <a:lstStyle/>
        <a:p>
          <a:endParaRPr lang="en-GB"/>
        </a:p>
      </dgm:t>
    </dgm:pt>
    <dgm:pt modelId="{5EF85A23-5E31-429F-8B23-8407A5EF1EB9}" type="pres">
      <dgm:prSet presAssocID="{8130D102-5EE7-409F-B0BF-0C73B6FDBF97}" presName="compNode" presStyleCnt="0"/>
      <dgm:spPr/>
    </dgm:pt>
    <dgm:pt modelId="{EBEC03D4-195F-46E5-B704-27F0E30EFF8D}" type="pres">
      <dgm:prSet presAssocID="{8130D102-5EE7-409F-B0BF-0C73B6FDBF97}" presName="dummyConnPt" presStyleCnt="0"/>
      <dgm:spPr/>
    </dgm:pt>
    <dgm:pt modelId="{8AF39F69-9FE2-4737-8824-7FAFC9C01073}" type="pres">
      <dgm:prSet presAssocID="{8130D102-5EE7-409F-B0BF-0C73B6FDBF97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BF69B27-C9D0-40B2-8BEA-D54D522963AB}" type="pres">
      <dgm:prSet presAssocID="{4030CBBF-9F3F-4612-9209-B88AEC181496}" presName="sibTrans" presStyleLbl="bgSibTrans2D1" presStyleIdx="2" presStyleCnt="6"/>
      <dgm:spPr/>
      <dgm:t>
        <a:bodyPr/>
        <a:lstStyle/>
        <a:p>
          <a:endParaRPr lang="en-GB"/>
        </a:p>
      </dgm:t>
    </dgm:pt>
    <dgm:pt modelId="{4B1A12A5-70D2-40C3-B593-0F94383EAE52}" type="pres">
      <dgm:prSet presAssocID="{CDDA1BCC-D724-40C7-B9B2-EE28CA37B8DD}" presName="compNode" presStyleCnt="0"/>
      <dgm:spPr/>
    </dgm:pt>
    <dgm:pt modelId="{E549EB30-F808-432B-B1A1-E7B2EDA0292A}" type="pres">
      <dgm:prSet presAssocID="{CDDA1BCC-D724-40C7-B9B2-EE28CA37B8DD}" presName="dummyConnPt" presStyleCnt="0"/>
      <dgm:spPr/>
    </dgm:pt>
    <dgm:pt modelId="{73244ED1-FEB3-42AA-A9F2-F115C5DC1D3A}" type="pres">
      <dgm:prSet presAssocID="{CDDA1BCC-D724-40C7-B9B2-EE28CA37B8DD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A5D8E85-BBAE-4BD6-88EC-8BC049CEF5B2}" type="pres">
      <dgm:prSet presAssocID="{D590976F-DEB1-459A-BD0D-C46B3B7CAF52}" presName="sibTrans" presStyleLbl="bgSibTrans2D1" presStyleIdx="3" presStyleCnt="6"/>
      <dgm:spPr/>
      <dgm:t>
        <a:bodyPr/>
        <a:lstStyle/>
        <a:p>
          <a:endParaRPr lang="en-GB"/>
        </a:p>
      </dgm:t>
    </dgm:pt>
    <dgm:pt modelId="{B361ECF0-513D-4851-A216-BB4FFB771280}" type="pres">
      <dgm:prSet presAssocID="{6779EFE9-C6D6-4D0F-A5D3-86ECCBF8FDA0}" presName="compNode" presStyleCnt="0"/>
      <dgm:spPr/>
    </dgm:pt>
    <dgm:pt modelId="{E0ACA910-5939-41AC-9025-8A6D5126DC3B}" type="pres">
      <dgm:prSet presAssocID="{6779EFE9-C6D6-4D0F-A5D3-86ECCBF8FDA0}" presName="dummyConnPt" presStyleCnt="0"/>
      <dgm:spPr/>
    </dgm:pt>
    <dgm:pt modelId="{2830AE87-83C7-424D-9BC8-21B458DA46EE}" type="pres">
      <dgm:prSet presAssocID="{6779EFE9-C6D6-4D0F-A5D3-86ECCBF8FDA0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D47F809-B816-4644-8052-ACFA9A0B37CC}" type="pres">
      <dgm:prSet presAssocID="{E2AE8AA7-B7C2-4A43-B796-C77D80AC0A30}" presName="sibTrans" presStyleLbl="bgSibTrans2D1" presStyleIdx="4" presStyleCnt="6"/>
      <dgm:spPr/>
      <dgm:t>
        <a:bodyPr/>
        <a:lstStyle/>
        <a:p>
          <a:endParaRPr lang="en-GB"/>
        </a:p>
      </dgm:t>
    </dgm:pt>
    <dgm:pt modelId="{FE1FF1A8-CC28-436E-BD28-55DD5C5A1612}" type="pres">
      <dgm:prSet presAssocID="{D0611277-6238-4156-8CB0-FAB989DC3B57}" presName="compNode" presStyleCnt="0"/>
      <dgm:spPr/>
    </dgm:pt>
    <dgm:pt modelId="{B73D985B-920E-4923-BADE-1347AC37BDF1}" type="pres">
      <dgm:prSet presAssocID="{D0611277-6238-4156-8CB0-FAB989DC3B57}" presName="dummyConnPt" presStyleCnt="0"/>
      <dgm:spPr/>
    </dgm:pt>
    <dgm:pt modelId="{CF756C55-C0D8-4EFB-8FB9-E9679051C183}" type="pres">
      <dgm:prSet presAssocID="{D0611277-6238-4156-8CB0-FAB989DC3B57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840CEB7-252F-4045-B832-4EF31A09F041}" type="pres">
      <dgm:prSet presAssocID="{76B8C568-8674-4525-AC64-6780FCD57CF9}" presName="sibTrans" presStyleLbl="bgSibTrans2D1" presStyleIdx="5" presStyleCnt="6"/>
      <dgm:spPr/>
      <dgm:t>
        <a:bodyPr/>
        <a:lstStyle/>
        <a:p>
          <a:endParaRPr lang="en-GB"/>
        </a:p>
      </dgm:t>
    </dgm:pt>
    <dgm:pt modelId="{6409ABB0-B8B7-4F8D-B73D-633A1739D151}" type="pres">
      <dgm:prSet presAssocID="{F228E414-F7AA-4B46-B02B-C2A4910191E0}" presName="compNode" presStyleCnt="0"/>
      <dgm:spPr/>
    </dgm:pt>
    <dgm:pt modelId="{AA8236DD-8095-47AD-96D5-F16869181DAB}" type="pres">
      <dgm:prSet presAssocID="{F228E414-F7AA-4B46-B02B-C2A4910191E0}" presName="dummyConnPt" presStyleCnt="0"/>
      <dgm:spPr/>
    </dgm:pt>
    <dgm:pt modelId="{0B917CC4-8D25-4D88-88FF-2517EC634347}" type="pres">
      <dgm:prSet presAssocID="{F228E414-F7AA-4B46-B02B-C2A4910191E0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52DCCB9-209C-4D99-B0E1-B56AE12D8050}" type="presOf" srcId="{8130D102-5EE7-409F-B0BF-0C73B6FDBF97}" destId="{8AF39F69-9FE2-4737-8824-7FAFC9C01073}" srcOrd="0" destOrd="0" presId="urn:microsoft.com/office/officeart/2005/8/layout/bProcess4"/>
    <dgm:cxn modelId="{91BCCA1D-40DF-4229-BC11-987297626B7C}" type="presOf" srcId="{E2AE8AA7-B7C2-4A43-B796-C77D80AC0A30}" destId="{7D47F809-B816-4644-8052-ACFA9A0B37CC}" srcOrd="0" destOrd="0" presId="urn:microsoft.com/office/officeart/2005/8/layout/bProcess4"/>
    <dgm:cxn modelId="{2848EB97-9C46-479E-BCBA-85E2228B44F4}" srcId="{5897B63B-8E15-4277-B69A-25F412095FC9}" destId="{8130D102-5EE7-409F-B0BF-0C73B6FDBF97}" srcOrd="2" destOrd="0" parTransId="{CF4D3662-A3A7-40BA-9BDA-14E48EDF4416}" sibTransId="{4030CBBF-9F3F-4612-9209-B88AEC181496}"/>
    <dgm:cxn modelId="{7AC3F11B-20A2-4A32-B2FB-7009F2061B74}" srcId="{5897B63B-8E15-4277-B69A-25F412095FC9}" destId="{781C336F-8EB1-4EDE-89E2-D43532287604}" srcOrd="0" destOrd="0" parTransId="{636C987D-D7E3-42A8-94B7-AE5F5B9A69A8}" sibTransId="{CBF8F1B0-47E3-4AEF-B575-4EC871810125}"/>
    <dgm:cxn modelId="{0829B253-B8C0-47EE-A456-99E641E05A59}" type="presOf" srcId="{D0611277-6238-4156-8CB0-FAB989DC3B57}" destId="{CF756C55-C0D8-4EFB-8FB9-E9679051C183}" srcOrd="0" destOrd="0" presId="urn:microsoft.com/office/officeart/2005/8/layout/bProcess4"/>
    <dgm:cxn modelId="{E91B505E-5CBA-4441-941C-4304D9E91BA3}" type="presOf" srcId="{CDDA1BCC-D724-40C7-B9B2-EE28CA37B8DD}" destId="{73244ED1-FEB3-42AA-A9F2-F115C5DC1D3A}" srcOrd="0" destOrd="0" presId="urn:microsoft.com/office/officeart/2005/8/layout/bProcess4"/>
    <dgm:cxn modelId="{F2706E12-F3D6-4ED5-BE10-4511A5FBBB4B}" type="presOf" srcId="{B5751FBD-0A56-4DCD-BAD1-51AB0BF076FB}" destId="{34708D9D-EC3D-4A9B-BA6B-BC141080EAB8}" srcOrd="0" destOrd="0" presId="urn:microsoft.com/office/officeart/2005/8/layout/bProcess4"/>
    <dgm:cxn modelId="{CA98F385-5833-488E-9CA6-5AF5A244086E}" type="presOf" srcId="{6779EFE9-C6D6-4D0F-A5D3-86ECCBF8FDA0}" destId="{2830AE87-83C7-424D-9BC8-21B458DA46EE}" srcOrd="0" destOrd="0" presId="urn:microsoft.com/office/officeart/2005/8/layout/bProcess4"/>
    <dgm:cxn modelId="{420E6043-B19E-4F81-BBBC-39C69A23FFEF}" srcId="{5897B63B-8E15-4277-B69A-25F412095FC9}" destId="{CDDA1BCC-D724-40C7-B9B2-EE28CA37B8DD}" srcOrd="3" destOrd="0" parTransId="{79D9B583-A312-418A-83C7-72DECAC322C8}" sibTransId="{D590976F-DEB1-459A-BD0D-C46B3B7CAF52}"/>
    <dgm:cxn modelId="{E3281228-26C8-4158-B3A2-A35C059E7421}" srcId="{5897B63B-8E15-4277-B69A-25F412095FC9}" destId="{F228E414-F7AA-4B46-B02B-C2A4910191E0}" srcOrd="6" destOrd="0" parTransId="{2256EA04-8D9B-4955-A994-0E4DAC6A08C1}" sibTransId="{FC1059CC-C7B9-43A2-9946-2DB958672097}"/>
    <dgm:cxn modelId="{6C89E5CE-A9C7-45F5-9C1A-6327FE02E7B4}" type="presOf" srcId="{CBF8F1B0-47E3-4AEF-B575-4EC871810125}" destId="{D46AEF8A-D310-47C7-8807-C941DA7DCFDA}" srcOrd="0" destOrd="0" presId="urn:microsoft.com/office/officeart/2005/8/layout/bProcess4"/>
    <dgm:cxn modelId="{307562DD-CA90-4C90-B406-C2DD053BB0B8}" type="presOf" srcId="{F228E414-F7AA-4B46-B02B-C2A4910191E0}" destId="{0B917CC4-8D25-4D88-88FF-2517EC634347}" srcOrd="0" destOrd="0" presId="urn:microsoft.com/office/officeart/2005/8/layout/bProcess4"/>
    <dgm:cxn modelId="{20BC1895-1C08-4D53-9C53-4AEE8B037607}" type="presOf" srcId="{781C336F-8EB1-4EDE-89E2-D43532287604}" destId="{AD26B65A-1DB5-43C1-B6D2-7E531ACC2D12}" srcOrd="0" destOrd="0" presId="urn:microsoft.com/office/officeart/2005/8/layout/bProcess4"/>
    <dgm:cxn modelId="{7077D3AC-7568-4B1E-87FC-6626A37D7E44}" type="presOf" srcId="{D590976F-DEB1-459A-BD0D-C46B3B7CAF52}" destId="{BA5D8E85-BBAE-4BD6-88EC-8BC049CEF5B2}" srcOrd="0" destOrd="0" presId="urn:microsoft.com/office/officeart/2005/8/layout/bProcess4"/>
    <dgm:cxn modelId="{B9D9F16A-9AC9-40D5-A5A6-95D9DD70D5EA}" srcId="{5897B63B-8E15-4277-B69A-25F412095FC9}" destId="{D0611277-6238-4156-8CB0-FAB989DC3B57}" srcOrd="5" destOrd="0" parTransId="{FF60695D-85F0-4B21-8416-CAEBC1B3972A}" sibTransId="{76B8C568-8674-4525-AC64-6780FCD57CF9}"/>
    <dgm:cxn modelId="{2B929CD3-1C8B-487D-85C0-2F49A66AE416}" type="presOf" srcId="{5897B63B-8E15-4277-B69A-25F412095FC9}" destId="{1332F88A-48AD-4D3D-B67E-9432AFFD77B3}" srcOrd="0" destOrd="0" presId="urn:microsoft.com/office/officeart/2005/8/layout/bProcess4"/>
    <dgm:cxn modelId="{2FE192F4-8976-4D75-88A6-78685C657E68}" srcId="{5897B63B-8E15-4277-B69A-25F412095FC9}" destId="{6779EFE9-C6D6-4D0F-A5D3-86ECCBF8FDA0}" srcOrd="4" destOrd="0" parTransId="{141BECCD-41E9-4BBD-9B00-20DC76C679CF}" sibTransId="{E2AE8AA7-B7C2-4A43-B796-C77D80AC0A30}"/>
    <dgm:cxn modelId="{24EBC2D4-E5DA-4EAF-9B09-94149A669076}" type="presOf" srcId="{4030CBBF-9F3F-4612-9209-B88AEC181496}" destId="{BBF69B27-C9D0-40B2-8BEA-D54D522963AB}" srcOrd="0" destOrd="0" presId="urn:microsoft.com/office/officeart/2005/8/layout/bProcess4"/>
    <dgm:cxn modelId="{1CC83FED-C477-47AD-9F45-075359D2B50E}" type="presOf" srcId="{8A7C504E-D9A7-4237-9C1D-947B5BE15C0D}" destId="{D09B0DAB-8656-45D9-AE7C-510DD7A7EC41}" srcOrd="0" destOrd="0" presId="urn:microsoft.com/office/officeart/2005/8/layout/bProcess4"/>
    <dgm:cxn modelId="{B958F573-1F4B-44F7-B0A3-9A3F8E633509}" type="presOf" srcId="{76B8C568-8674-4525-AC64-6780FCD57CF9}" destId="{C840CEB7-252F-4045-B832-4EF31A09F041}" srcOrd="0" destOrd="0" presId="urn:microsoft.com/office/officeart/2005/8/layout/bProcess4"/>
    <dgm:cxn modelId="{974E23D8-B44B-4C20-8ED1-93BA1AE8129C}" srcId="{5897B63B-8E15-4277-B69A-25F412095FC9}" destId="{B5751FBD-0A56-4DCD-BAD1-51AB0BF076FB}" srcOrd="1" destOrd="0" parTransId="{5E161429-5826-4E2A-9B39-A00E568406EB}" sibTransId="{8A7C504E-D9A7-4237-9C1D-947B5BE15C0D}"/>
    <dgm:cxn modelId="{8EF56277-8472-4708-BD16-479C23BED7A0}" type="presParOf" srcId="{1332F88A-48AD-4D3D-B67E-9432AFFD77B3}" destId="{08845026-71CC-4713-BA32-500E38B23B10}" srcOrd="0" destOrd="0" presId="urn:microsoft.com/office/officeart/2005/8/layout/bProcess4"/>
    <dgm:cxn modelId="{755C8ED8-0BED-4569-A17E-7D354164BF3E}" type="presParOf" srcId="{08845026-71CC-4713-BA32-500E38B23B10}" destId="{A55BD9BB-5246-4DC1-BDE3-21A21651AE52}" srcOrd="0" destOrd="0" presId="urn:microsoft.com/office/officeart/2005/8/layout/bProcess4"/>
    <dgm:cxn modelId="{2541BB1B-6891-4CCB-A757-BF281A82EE3F}" type="presParOf" srcId="{08845026-71CC-4713-BA32-500E38B23B10}" destId="{AD26B65A-1DB5-43C1-B6D2-7E531ACC2D12}" srcOrd="1" destOrd="0" presId="urn:microsoft.com/office/officeart/2005/8/layout/bProcess4"/>
    <dgm:cxn modelId="{0C800278-8B92-46AD-A32E-6BFA70236D02}" type="presParOf" srcId="{1332F88A-48AD-4D3D-B67E-9432AFFD77B3}" destId="{D46AEF8A-D310-47C7-8807-C941DA7DCFDA}" srcOrd="1" destOrd="0" presId="urn:microsoft.com/office/officeart/2005/8/layout/bProcess4"/>
    <dgm:cxn modelId="{0F31ADBE-2B4D-469E-B2E3-0B777E71D395}" type="presParOf" srcId="{1332F88A-48AD-4D3D-B67E-9432AFFD77B3}" destId="{E39D4C07-83BD-4F73-9FAB-3C8C457CB58F}" srcOrd="2" destOrd="0" presId="urn:microsoft.com/office/officeart/2005/8/layout/bProcess4"/>
    <dgm:cxn modelId="{4135B38D-FEE4-4410-8790-8F1D1CAE1BA6}" type="presParOf" srcId="{E39D4C07-83BD-4F73-9FAB-3C8C457CB58F}" destId="{868213B5-20FC-4D09-B6D2-3F762B4DDDAB}" srcOrd="0" destOrd="0" presId="urn:microsoft.com/office/officeart/2005/8/layout/bProcess4"/>
    <dgm:cxn modelId="{213A69F9-4212-4EAA-BD6A-18745DEA2A92}" type="presParOf" srcId="{E39D4C07-83BD-4F73-9FAB-3C8C457CB58F}" destId="{34708D9D-EC3D-4A9B-BA6B-BC141080EAB8}" srcOrd="1" destOrd="0" presId="urn:microsoft.com/office/officeart/2005/8/layout/bProcess4"/>
    <dgm:cxn modelId="{DCCB2212-992E-4246-904E-6345C77BF0D4}" type="presParOf" srcId="{1332F88A-48AD-4D3D-B67E-9432AFFD77B3}" destId="{D09B0DAB-8656-45D9-AE7C-510DD7A7EC41}" srcOrd="3" destOrd="0" presId="urn:microsoft.com/office/officeart/2005/8/layout/bProcess4"/>
    <dgm:cxn modelId="{1BFD8B31-FDBA-46B7-9BE9-72BBC375C3EF}" type="presParOf" srcId="{1332F88A-48AD-4D3D-B67E-9432AFFD77B3}" destId="{5EF85A23-5E31-429F-8B23-8407A5EF1EB9}" srcOrd="4" destOrd="0" presId="urn:microsoft.com/office/officeart/2005/8/layout/bProcess4"/>
    <dgm:cxn modelId="{09B8B753-FD24-4628-BF9C-00344F383E50}" type="presParOf" srcId="{5EF85A23-5E31-429F-8B23-8407A5EF1EB9}" destId="{EBEC03D4-195F-46E5-B704-27F0E30EFF8D}" srcOrd="0" destOrd="0" presId="urn:microsoft.com/office/officeart/2005/8/layout/bProcess4"/>
    <dgm:cxn modelId="{EE130475-C9E0-4898-BB38-E1ED5609611A}" type="presParOf" srcId="{5EF85A23-5E31-429F-8B23-8407A5EF1EB9}" destId="{8AF39F69-9FE2-4737-8824-7FAFC9C01073}" srcOrd="1" destOrd="0" presId="urn:microsoft.com/office/officeart/2005/8/layout/bProcess4"/>
    <dgm:cxn modelId="{B505C054-D9F9-4C2D-A1C9-D99F6F7F41E1}" type="presParOf" srcId="{1332F88A-48AD-4D3D-B67E-9432AFFD77B3}" destId="{BBF69B27-C9D0-40B2-8BEA-D54D522963AB}" srcOrd="5" destOrd="0" presId="urn:microsoft.com/office/officeart/2005/8/layout/bProcess4"/>
    <dgm:cxn modelId="{3C83BB9A-D32D-405D-BC6B-A492360C9F5D}" type="presParOf" srcId="{1332F88A-48AD-4D3D-B67E-9432AFFD77B3}" destId="{4B1A12A5-70D2-40C3-B593-0F94383EAE52}" srcOrd="6" destOrd="0" presId="urn:microsoft.com/office/officeart/2005/8/layout/bProcess4"/>
    <dgm:cxn modelId="{A4B20838-93AA-4B20-AB36-D4F9AD563F27}" type="presParOf" srcId="{4B1A12A5-70D2-40C3-B593-0F94383EAE52}" destId="{E549EB30-F808-432B-B1A1-E7B2EDA0292A}" srcOrd="0" destOrd="0" presId="urn:microsoft.com/office/officeart/2005/8/layout/bProcess4"/>
    <dgm:cxn modelId="{65F3E7F9-79C8-45C8-81A0-9B6BF22EB30D}" type="presParOf" srcId="{4B1A12A5-70D2-40C3-B593-0F94383EAE52}" destId="{73244ED1-FEB3-42AA-A9F2-F115C5DC1D3A}" srcOrd="1" destOrd="0" presId="urn:microsoft.com/office/officeart/2005/8/layout/bProcess4"/>
    <dgm:cxn modelId="{7CAD9EBF-EB1B-4CE1-921E-CE9D12D1A600}" type="presParOf" srcId="{1332F88A-48AD-4D3D-B67E-9432AFFD77B3}" destId="{BA5D8E85-BBAE-4BD6-88EC-8BC049CEF5B2}" srcOrd="7" destOrd="0" presId="urn:microsoft.com/office/officeart/2005/8/layout/bProcess4"/>
    <dgm:cxn modelId="{805A129E-E1BE-418E-82DF-CF339E02AB5E}" type="presParOf" srcId="{1332F88A-48AD-4D3D-B67E-9432AFFD77B3}" destId="{B361ECF0-513D-4851-A216-BB4FFB771280}" srcOrd="8" destOrd="0" presId="urn:microsoft.com/office/officeart/2005/8/layout/bProcess4"/>
    <dgm:cxn modelId="{85ED4447-655A-4CD0-810A-EDC8B554A2DF}" type="presParOf" srcId="{B361ECF0-513D-4851-A216-BB4FFB771280}" destId="{E0ACA910-5939-41AC-9025-8A6D5126DC3B}" srcOrd="0" destOrd="0" presId="urn:microsoft.com/office/officeart/2005/8/layout/bProcess4"/>
    <dgm:cxn modelId="{C9F00D2B-B7AE-4BE7-A694-875171F478A0}" type="presParOf" srcId="{B361ECF0-513D-4851-A216-BB4FFB771280}" destId="{2830AE87-83C7-424D-9BC8-21B458DA46EE}" srcOrd="1" destOrd="0" presId="urn:microsoft.com/office/officeart/2005/8/layout/bProcess4"/>
    <dgm:cxn modelId="{5DA25FC4-3083-4FDE-8DAF-C381F0E8342D}" type="presParOf" srcId="{1332F88A-48AD-4D3D-B67E-9432AFFD77B3}" destId="{7D47F809-B816-4644-8052-ACFA9A0B37CC}" srcOrd="9" destOrd="0" presId="urn:microsoft.com/office/officeart/2005/8/layout/bProcess4"/>
    <dgm:cxn modelId="{62117C7E-76AC-4BF9-8F23-A742E99E6099}" type="presParOf" srcId="{1332F88A-48AD-4D3D-B67E-9432AFFD77B3}" destId="{FE1FF1A8-CC28-436E-BD28-55DD5C5A1612}" srcOrd="10" destOrd="0" presId="urn:microsoft.com/office/officeart/2005/8/layout/bProcess4"/>
    <dgm:cxn modelId="{9CCC06CF-6F3B-46BA-B7CF-9283215B21AD}" type="presParOf" srcId="{FE1FF1A8-CC28-436E-BD28-55DD5C5A1612}" destId="{B73D985B-920E-4923-BADE-1347AC37BDF1}" srcOrd="0" destOrd="0" presId="urn:microsoft.com/office/officeart/2005/8/layout/bProcess4"/>
    <dgm:cxn modelId="{B9EA35B2-9CE1-475B-804C-D7E401453666}" type="presParOf" srcId="{FE1FF1A8-CC28-436E-BD28-55DD5C5A1612}" destId="{CF756C55-C0D8-4EFB-8FB9-E9679051C183}" srcOrd="1" destOrd="0" presId="urn:microsoft.com/office/officeart/2005/8/layout/bProcess4"/>
    <dgm:cxn modelId="{49FE1A61-A831-4682-A7AC-BA6C03473987}" type="presParOf" srcId="{1332F88A-48AD-4D3D-B67E-9432AFFD77B3}" destId="{C840CEB7-252F-4045-B832-4EF31A09F041}" srcOrd="11" destOrd="0" presId="urn:microsoft.com/office/officeart/2005/8/layout/bProcess4"/>
    <dgm:cxn modelId="{803EAF75-C9F0-4F24-8632-BA3CC7063DCE}" type="presParOf" srcId="{1332F88A-48AD-4D3D-B67E-9432AFFD77B3}" destId="{6409ABB0-B8B7-4F8D-B73D-633A1739D151}" srcOrd="12" destOrd="0" presId="urn:microsoft.com/office/officeart/2005/8/layout/bProcess4"/>
    <dgm:cxn modelId="{854F7B34-C0FB-4A62-BF3E-2E4A6CA8BAF6}" type="presParOf" srcId="{6409ABB0-B8B7-4F8D-B73D-633A1739D151}" destId="{AA8236DD-8095-47AD-96D5-F16869181DAB}" srcOrd="0" destOrd="0" presId="urn:microsoft.com/office/officeart/2005/8/layout/bProcess4"/>
    <dgm:cxn modelId="{B11C42A5-E561-4541-92FC-420211CB10E7}" type="presParOf" srcId="{6409ABB0-B8B7-4F8D-B73D-633A1739D151}" destId="{0B917CC4-8D25-4D88-88FF-2517EC634347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75FAAE-294A-4A24-8295-51546AA2DAB0}">
      <dsp:nvSpPr>
        <dsp:cNvPr id="0" name=""/>
        <dsp:cNvSpPr/>
      </dsp:nvSpPr>
      <dsp:spPr>
        <a:xfrm>
          <a:off x="0" y="56514"/>
          <a:ext cx="7532914" cy="455715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noProof="0" smtClean="0">
              <a:latin typeface="Arial" pitchFamily="34" charset="0"/>
            </a:rPr>
            <a:t>Фактическая информация о процедуре сообщений</a:t>
          </a:r>
          <a:endParaRPr lang="ru-RU" sz="1900" kern="1200" noProof="0"/>
        </a:p>
      </dsp:txBody>
      <dsp:txXfrm>
        <a:off x="22246" y="78760"/>
        <a:ext cx="7488422" cy="411223"/>
      </dsp:txXfrm>
    </dsp:sp>
    <dsp:sp modelId="{2587E046-9EC7-40E0-9BEF-6B5B1FAD349B}">
      <dsp:nvSpPr>
        <dsp:cNvPr id="0" name=""/>
        <dsp:cNvSpPr/>
      </dsp:nvSpPr>
      <dsp:spPr>
        <a:xfrm>
          <a:off x="0" y="512229"/>
          <a:ext cx="7532914" cy="23204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9170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500" kern="1200" noProof="0" smtClean="0">
              <a:latin typeface="Arial" pitchFamily="34" charset="0"/>
            </a:rPr>
            <a:t>Квазисудебная процедура</a:t>
          </a:r>
          <a:endParaRPr lang="ru-RU" sz="1500" kern="1200" noProof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500" kern="1200" noProof="0" smtClean="0">
              <a:latin typeface="Arial" pitchFamily="34" charset="0"/>
            </a:rPr>
            <a:t>Письменная процедура</a:t>
          </a:r>
          <a:endParaRPr lang="ru-RU" sz="1500" kern="1200" noProof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500" kern="1200" noProof="0" smtClean="0">
              <a:latin typeface="Arial" pitchFamily="34" charset="0"/>
            </a:rPr>
            <a:t>Большинство сообщений не удовлетворяют предварительным критериям для регистрации Комитетом (на стадии до определения приемлемости)</a:t>
          </a:r>
          <a:endParaRPr lang="ru-RU" sz="1500" kern="1200" noProof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500" kern="1200" noProof="0" smtClean="0">
              <a:latin typeface="Arial" pitchFamily="34" charset="0"/>
            </a:rPr>
            <a:t>Комитет представляет свои соображения и рекомендации</a:t>
          </a:r>
          <a:endParaRPr lang="ru-RU" sz="1500" kern="1200" noProof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500" kern="1200" noProof="0" smtClean="0">
              <a:latin typeface="Arial" pitchFamily="34" charset="0"/>
            </a:rPr>
            <a:t>Соображения - это авторитетные заявления, разъясняющие положения Конвенции</a:t>
          </a:r>
          <a:endParaRPr lang="ru-RU" sz="1500" kern="1200" noProof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500" kern="1200" noProof="0" dirty="0" smtClean="0">
              <a:latin typeface="Arial" pitchFamily="34" charset="0"/>
            </a:rPr>
            <a:t>Средства правовой защиты обусловлены наличием политической воли государства-участника</a:t>
          </a:r>
          <a:endParaRPr lang="ru-RU" sz="1500" kern="1200" noProof="0" dirty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1500" kern="1200" noProof="0"/>
        </a:p>
      </dsp:txBody>
      <dsp:txXfrm>
        <a:off x="0" y="512229"/>
        <a:ext cx="7532914" cy="2320470"/>
      </dsp:txXfrm>
    </dsp:sp>
    <dsp:sp modelId="{E7D283F5-2550-4985-B172-DBB4498D2693}">
      <dsp:nvSpPr>
        <dsp:cNvPr id="0" name=""/>
        <dsp:cNvSpPr/>
      </dsp:nvSpPr>
      <dsp:spPr>
        <a:xfrm>
          <a:off x="0" y="2832699"/>
          <a:ext cx="7532914" cy="455715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noProof="0" dirty="0" smtClean="0">
              <a:latin typeface="Arial" pitchFamily="34" charset="0"/>
            </a:rPr>
            <a:t>Что не входит в процедуру сообщений</a:t>
          </a:r>
          <a:endParaRPr lang="ru-RU" sz="1900" kern="1200" noProof="0" dirty="0">
            <a:latin typeface="Arial" pitchFamily="34" charset="0"/>
            <a:cs typeface="Arial" pitchFamily="34" charset="0"/>
          </a:endParaRPr>
        </a:p>
      </dsp:txBody>
      <dsp:txXfrm>
        <a:off x="22246" y="2854945"/>
        <a:ext cx="7488422" cy="411223"/>
      </dsp:txXfrm>
    </dsp:sp>
    <dsp:sp modelId="{DC080327-5F35-44B9-9CB4-E399AAC45820}">
      <dsp:nvSpPr>
        <dsp:cNvPr id="0" name=""/>
        <dsp:cNvSpPr/>
      </dsp:nvSpPr>
      <dsp:spPr>
        <a:xfrm>
          <a:off x="0" y="3288414"/>
          <a:ext cx="7532914" cy="11799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9170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500" kern="1200" noProof="0" smtClean="0">
              <a:latin typeface="Arial" pitchFamily="34" charset="0"/>
            </a:rPr>
            <a:t>Комитет не является судебной инстанцией</a:t>
          </a:r>
          <a:endParaRPr lang="ru-RU" sz="1500" kern="1200" noProof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500" kern="1200" noProof="0" smtClean="0">
              <a:latin typeface="Arial" pitchFamily="34" charset="0"/>
            </a:rPr>
            <a:t>Процедура не предусматривает устных слушаний</a:t>
          </a:r>
          <a:endParaRPr lang="ru-RU" sz="1500" kern="1200" noProof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500" kern="1200" noProof="0" smtClean="0">
              <a:latin typeface="Arial" pitchFamily="34" charset="0"/>
            </a:rPr>
            <a:t>Адвокатская помощь не предоставляется</a:t>
          </a:r>
          <a:endParaRPr lang="ru-RU" sz="1500" kern="1200" noProof="0">
            <a:latin typeface="Arial" pitchFamily="34" charset="0"/>
            <a:cs typeface="Arial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500" kern="1200" noProof="0" dirty="0" smtClean="0">
              <a:latin typeface="Arial" pitchFamily="34" charset="0"/>
            </a:rPr>
            <a:t>Результаты рассмотрения не обеспечены правовой санкцией принудительного исполнения</a:t>
          </a:r>
          <a:endParaRPr lang="ru-RU" sz="1500" kern="1200" noProof="0" dirty="0">
            <a:latin typeface="Arial" pitchFamily="34" charset="0"/>
            <a:cs typeface="Arial" pitchFamily="34" charset="0"/>
          </a:endParaRPr>
        </a:p>
      </dsp:txBody>
      <dsp:txXfrm>
        <a:off x="0" y="3288414"/>
        <a:ext cx="7532914" cy="11799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A1B427-5432-4B42-B4A4-76B36DC1C86B}">
      <dsp:nvSpPr>
        <dsp:cNvPr id="0" name=""/>
        <dsp:cNvSpPr/>
      </dsp:nvSpPr>
      <dsp:spPr>
        <a:xfrm>
          <a:off x="3700" y="1758851"/>
          <a:ext cx="1617826" cy="1016197"/>
        </a:xfrm>
        <a:prstGeom prst="roundRect">
          <a:avLst>
            <a:gd name="adj" fmla="val 10000"/>
          </a:avLst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noProof="0" dirty="0" smtClean="0">
              <a:latin typeface="Arial" pitchFamily="34" charset="0"/>
            </a:rPr>
            <a:t>Соображения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noProof="0" dirty="0" smtClean="0">
              <a:latin typeface="Arial" pitchFamily="34" charset="0"/>
            </a:rPr>
            <a:t>опубликованы</a:t>
          </a:r>
          <a:endParaRPr lang="ru-RU" sz="1300" b="1" kern="1200" noProof="0" dirty="0">
            <a:latin typeface="Arial" pitchFamily="34" charset="0"/>
            <a:cs typeface="Arial" pitchFamily="34" charset="0"/>
          </a:endParaRPr>
        </a:p>
      </dsp:txBody>
      <dsp:txXfrm>
        <a:off x="33463" y="1788614"/>
        <a:ext cx="1558300" cy="956671"/>
      </dsp:txXfrm>
    </dsp:sp>
    <dsp:sp modelId="{F2F30FD9-1473-403F-AF4D-B3516BDE1B8E}">
      <dsp:nvSpPr>
        <dsp:cNvPr id="0" name=""/>
        <dsp:cNvSpPr/>
      </dsp:nvSpPr>
      <dsp:spPr>
        <a:xfrm>
          <a:off x="1783309" y="2066339"/>
          <a:ext cx="342979" cy="4012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000" kern="1200"/>
        </a:p>
      </dsp:txBody>
      <dsp:txXfrm>
        <a:off x="1783309" y="2146583"/>
        <a:ext cx="240085" cy="240733"/>
      </dsp:txXfrm>
    </dsp:sp>
    <dsp:sp modelId="{CA1D6F77-0A5D-45E8-B0F2-34422D2906DE}">
      <dsp:nvSpPr>
        <dsp:cNvPr id="0" name=""/>
        <dsp:cNvSpPr/>
      </dsp:nvSpPr>
      <dsp:spPr>
        <a:xfrm>
          <a:off x="2268657" y="1758851"/>
          <a:ext cx="1617826" cy="1016197"/>
        </a:xfrm>
        <a:prstGeom prst="roundRect">
          <a:avLst>
            <a:gd name="adj" fmla="val 10000"/>
          </a:avLst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noProof="0" dirty="0" smtClean="0">
              <a:latin typeface="Arial" pitchFamily="34" charset="0"/>
            </a:rPr>
            <a:t>6 месяцев государству для доклада</a:t>
          </a:r>
          <a:endParaRPr lang="ru-RU" sz="1300" b="1" kern="1200" noProof="0" dirty="0">
            <a:latin typeface="Arial" pitchFamily="34" charset="0"/>
            <a:cs typeface="Arial" pitchFamily="34" charset="0"/>
          </a:endParaRPr>
        </a:p>
      </dsp:txBody>
      <dsp:txXfrm>
        <a:off x="2298420" y="1788614"/>
        <a:ext cx="1558300" cy="956671"/>
      </dsp:txXfrm>
    </dsp:sp>
    <dsp:sp modelId="{5AC8847A-DC85-4528-96A0-D125BD567220}">
      <dsp:nvSpPr>
        <dsp:cNvPr id="0" name=""/>
        <dsp:cNvSpPr/>
      </dsp:nvSpPr>
      <dsp:spPr>
        <a:xfrm>
          <a:off x="4048267" y="2066339"/>
          <a:ext cx="342979" cy="4012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000" kern="1200"/>
        </a:p>
      </dsp:txBody>
      <dsp:txXfrm>
        <a:off x="4048267" y="2146583"/>
        <a:ext cx="240085" cy="240733"/>
      </dsp:txXfrm>
    </dsp:sp>
    <dsp:sp modelId="{8DACFAD4-4AFD-47E7-A616-7FA72EEEE8CC}">
      <dsp:nvSpPr>
        <dsp:cNvPr id="0" name=""/>
        <dsp:cNvSpPr/>
      </dsp:nvSpPr>
      <dsp:spPr>
        <a:xfrm>
          <a:off x="4533615" y="1758851"/>
          <a:ext cx="1617826" cy="1016197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noProof="0" dirty="0" smtClean="0">
              <a:latin typeface="Arial" pitchFamily="34" charset="0"/>
            </a:rPr>
            <a:t>Комитет может запросить дополнительную информацию</a:t>
          </a:r>
          <a:endParaRPr lang="ru-RU" sz="1300" b="1" kern="1200" noProof="0" dirty="0">
            <a:latin typeface="Arial" pitchFamily="34" charset="0"/>
            <a:cs typeface="Arial" pitchFamily="34" charset="0"/>
          </a:endParaRPr>
        </a:p>
      </dsp:txBody>
      <dsp:txXfrm>
        <a:off x="4563378" y="1788614"/>
        <a:ext cx="1558300" cy="956671"/>
      </dsp:txXfrm>
    </dsp:sp>
    <dsp:sp modelId="{F0177A61-B600-4B92-B054-54E135EB3DEB}">
      <dsp:nvSpPr>
        <dsp:cNvPr id="0" name=""/>
        <dsp:cNvSpPr/>
      </dsp:nvSpPr>
      <dsp:spPr>
        <a:xfrm>
          <a:off x="6313224" y="2066339"/>
          <a:ext cx="342979" cy="40122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000" kern="1200"/>
        </a:p>
      </dsp:txBody>
      <dsp:txXfrm>
        <a:off x="6313224" y="2146583"/>
        <a:ext cx="240085" cy="240733"/>
      </dsp:txXfrm>
    </dsp:sp>
    <dsp:sp modelId="{09FC54BE-C33B-4C33-8215-82590D9B0E02}">
      <dsp:nvSpPr>
        <dsp:cNvPr id="0" name=""/>
        <dsp:cNvSpPr/>
      </dsp:nvSpPr>
      <dsp:spPr>
        <a:xfrm>
          <a:off x="6798572" y="1758851"/>
          <a:ext cx="1617826" cy="1016197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noProof="0" dirty="0" smtClean="0">
              <a:latin typeface="Arial" pitchFamily="34" charset="0"/>
            </a:rPr>
            <a:t>Отчет государства в следующем периодическом докладе</a:t>
          </a:r>
          <a:endParaRPr lang="ru-RU" sz="1300" b="1" kern="1200" noProof="0" dirty="0">
            <a:latin typeface="Arial" pitchFamily="34" charset="0"/>
            <a:cs typeface="Arial" pitchFamily="34" charset="0"/>
          </a:endParaRPr>
        </a:p>
      </dsp:txBody>
      <dsp:txXfrm>
        <a:off x="6828335" y="1788614"/>
        <a:ext cx="1558300" cy="95667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6AEF8A-D310-47C7-8807-C941DA7DCFDA}">
      <dsp:nvSpPr>
        <dsp:cNvPr id="0" name=""/>
        <dsp:cNvSpPr/>
      </dsp:nvSpPr>
      <dsp:spPr>
        <a:xfrm rot="5400000">
          <a:off x="193364" y="923794"/>
          <a:ext cx="1442504" cy="17412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26B65A-1DB5-43C1-B6D2-7E531ACC2D12}">
      <dsp:nvSpPr>
        <dsp:cNvPr id="0" name=""/>
        <dsp:cNvSpPr/>
      </dsp:nvSpPr>
      <dsp:spPr>
        <a:xfrm>
          <a:off x="523378" y="496"/>
          <a:ext cx="1934765" cy="1160859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400" kern="1200" dirty="0"/>
            <a:t>Получение достоверной информации о грубых или систематических нарушениях</a:t>
          </a:r>
          <a:endParaRPr lang="ru-RU" sz="1400" kern="1200" dirty="0"/>
        </a:p>
      </dsp:txBody>
      <dsp:txXfrm>
        <a:off x="557378" y="34496"/>
        <a:ext cx="1866765" cy="1092859"/>
      </dsp:txXfrm>
    </dsp:sp>
    <dsp:sp modelId="{D09B0DAB-8656-45D9-AE7C-510DD7A7EC41}">
      <dsp:nvSpPr>
        <dsp:cNvPr id="0" name=""/>
        <dsp:cNvSpPr/>
      </dsp:nvSpPr>
      <dsp:spPr>
        <a:xfrm rot="5400000">
          <a:off x="193364" y="2374868"/>
          <a:ext cx="1442504" cy="17412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708D9D-EC3D-4A9B-BA6B-BC141080EAB8}">
      <dsp:nvSpPr>
        <dsp:cNvPr id="0" name=""/>
        <dsp:cNvSpPr/>
      </dsp:nvSpPr>
      <dsp:spPr>
        <a:xfrm>
          <a:off x="523378" y="1451570"/>
          <a:ext cx="1934765" cy="1160859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400" kern="1200"/>
            <a:t>Приглашение государства к сотрудничеству</a:t>
          </a:r>
          <a:endParaRPr lang="ru-RU" sz="1400" kern="1200" dirty="0"/>
        </a:p>
      </dsp:txBody>
      <dsp:txXfrm>
        <a:off x="557378" y="1485570"/>
        <a:ext cx="1866765" cy="1092859"/>
      </dsp:txXfrm>
    </dsp:sp>
    <dsp:sp modelId="{BBF69B27-C9D0-40B2-8BEA-D54D522963AB}">
      <dsp:nvSpPr>
        <dsp:cNvPr id="0" name=""/>
        <dsp:cNvSpPr/>
      </dsp:nvSpPr>
      <dsp:spPr>
        <a:xfrm>
          <a:off x="918901" y="3100405"/>
          <a:ext cx="2564668" cy="17412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F39F69-9FE2-4737-8824-7FAFC9C01073}">
      <dsp:nvSpPr>
        <dsp:cNvPr id="0" name=""/>
        <dsp:cNvSpPr/>
      </dsp:nvSpPr>
      <dsp:spPr>
        <a:xfrm>
          <a:off x="523378" y="2902644"/>
          <a:ext cx="1934765" cy="1160859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400" kern="1200"/>
            <a:t>Назначение одного или нескольких членов Комитета для проведения расследования</a:t>
          </a:r>
          <a:endParaRPr lang="ru-RU" sz="1400" kern="1200" dirty="0"/>
        </a:p>
      </dsp:txBody>
      <dsp:txXfrm>
        <a:off x="557378" y="2936644"/>
        <a:ext cx="1866765" cy="1092859"/>
      </dsp:txXfrm>
    </dsp:sp>
    <dsp:sp modelId="{BA5D8E85-BBAE-4BD6-88EC-8BC049CEF5B2}">
      <dsp:nvSpPr>
        <dsp:cNvPr id="0" name=""/>
        <dsp:cNvSpPr/>
      </dsp:nvSpPr>
      <dsp:spPr>
        <a:xfrm rot="16200000">
          <a:off x="2766602" y="2374868"/>
          <a:ext cx="1442504" cy="17412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244ED1-FEB3-42AA-A9F2-F115C5DC1D3A}">
      <dsp:nvSpPr>
        <dsp:cNvPr id="0" name=""/>
        <dsp:cNvSpPr/>
      </dsp:nvSpPr>
      <dsp:spPr>
        <a:xfrm>
          <a:off x="3096617" y="2902644"/>
          <a:ext cx="1934765" cy="1160859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noProof="0" dirty="0" smtClean="0"/>
            <a:t>Поездка в страну с  согласия государства</a:t>
          </a:r>
          <a:endParaRPr lang="ru-RU" sz="1400" kern="1200" noProof="0" dirty="0"/>
        </a:p>
      </dsp:txBody>
      <dsp:txXfrm>
        <a:off x="3130617" y="2936644"/>
        <a:ext cx="1866765" cy="1092859"/>
      </dsp:txXfrm>
    </dsp:sp>
    <dsp:sp modelId="{7D47F809-B816-4644-8052-ACFA9A0B37CC}">
      <dsp:nvSpPr>
        <dsp:cNvPr id="0" name=""/>
        <dsp:cNvSpPr/>
      </dsp:nvSpPr>
      <dsp:spPr>
        <a:xfrm rot="16200000">
          <a:off x="2766602" y="923794"/>
          <a:ext cx="1442504" cy="17412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30AE87-83C7-424D-9BC8-21B458DA46EE}">
      <dsp:nvSpPr>
        <dsp:cNvPr id="0" name=""/>
        <dsp:cNvSpPr/>
      </dsp:nvSpPr>
      <dsp:spPr>
        <a:xfrm>
          <a:off x="3096617" y="1451570"/>
          <a:ext cx="1934765" cy="1160859"/>
        </a:xfrm>
        <a:prstGeom prst="roundRect">
          <a:avLst>
            <a:gd name="adj" fmla="val 10000"/>
          </a:avLst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400" kern="1200"/>
            <a:t>Полученные данные, замечания и рекомендации передаются государству</a:t>
          </a:r>
          <a:endParaRPr lang="ru-RU" sz="1400" kern="1200" dirty="0"/>
        </a:p>
      </dsp:txBody>
      <dsp:txXfrm>
        <a:off x="3130617" y="1485570"/>
        <a:ext cx="1866765" cy="1092859"/>
      </dsp:txXfrm>
    </dsp:sp>
    <dsp:sp modelId="{C840CEB7-252F-4045-B832-4EF31A09F041}">
      <dsp:nvSpPr>
        <dsp:cNvPr id="0" name=""/>
        <dsp:cNvSpPr/>
      </dsp:nvSpPr>
      <dsp:spPr>
        <a:xfrm>
          <a:off x="3492139" y="198257"/>
          <a:ext cx="2564668" cy="17412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756C55-C0D8-4EFB-8FB9-E9679051C183}">
      <dsp:nvSpPr>
        <dsp:cNvPr id="0" name=""/>
        <dsp:cNvSpPr/>
      </dsp:nvSpPr>
      <dsp:spPr>
        <a:xfrm>
          <a:off x="3096617" y="496"/>
          <a:ext cx="1934765" cy="1160859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400" kern="1200"/>
            <a:t>Замечания государства поступают в течение 6 месяцев</a:t>
          </a:r>
          <a:endParaRPr lang="ru-RU" sz="1400" kern="1200" dirty="0"/>
        </a:p>
      </dsp:txBody>
      <dsp:txXfrm>
        <a:off x="3130617" y="34496"/>
        <a:ext cx="1866765" cy="1092859"/>
      </dsp:txXfrm>
    </dsp:sp>
    <dsp:sp modelId="{0B917CC4-8D25-4D88-88FF-2517EC634347}">
      <dsp:nvSpPr>
        <dsp:cNvPr id="0" name=""/>
        <dsp:cNvSpPr/>
      </dsp:nvSpPr>
      <dsp:spPr>
        <a:xfrm>
          <a:off x="5669855" y="496"/>
          <a:ext cx="1934765" cy="1160859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400" kern="1200"/>
            <a:t>Предложение государству представить отчет в своем периодическом докладе</a:t>
          </a:r>
          <a:endParaRPr lang="ru-RU" sz="1400" kern="1200" dirty="0"/>
        </a:p>
      </dsp:txBody>
      <dsp:txXfrm>
        <a:off x="5703855" y="34496"/>
        <a:ext cx="1866765" cy="10928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30/09/2015</a:t>
            </a:fld>
            <a:endParaRPr lang="ru-RU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F679E446-39ED-45DA-822A-FE06171E3040}" type="slidenum">
              <a:rPr lang="fr-FR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029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3037B757-0884-4D9D-8223-3788225C400D}" type="datetimeFigureOut">
              <a:rPr lang="en-GB"/>
              <a:pPr>
                <a:defRPr/>
              </a:pPr>
              <a:t>30/09/2015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A1AA0469-B06C-43D9-A17C-3B6BF99E9B16}" type="slidenum">
              <a:rPr lang="en-GB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4725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0930A19-C06A-49B8-93E5-0BDC33A41919}" type="slidenum">
              <a:rPr lang="en-GB" smtClean="0"/>
              <a:pPr eaLnBrk="1" hangingPunct="1"/>
              <a:t>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6525652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7C5ABD2-9D46-4114-BD91-0D629A117CF1}" type="slidenum">
              <a:rPr lang="en-GB" smtClean="0"/>
              <a:pPr eaLnBrk="1" hangingPunct="1"/>
              <a:t>10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8756129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C038B65-0BF6-4F6D-B4F4-662576A715D6}" type="slidenum">
              <a:rPr lang="en-GB" smtClean="0"/>
              <a:pPr eaLnBrk="1" hangingPunct="1"/>
              <a:t>11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2051544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6B815E2-E6E1-40DE-AF47-C8C873C62684}" type="slidenum">
              <a:rPr lang="en-GB" smtClean="0"/>
              <a:pPr eaLnBrk="1" hangingPunct="1"/>
              <a:t>12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158677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89C13755-07A8-4279-B10F-4AD1B1CE05E0}" type="slidenum">
              <a:rPr lang="en-GB" smtClean="0"/>
              <a:pPr eaLnBrk="1" hangingPunct="1"/>
              <a:t>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818958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GB" b="1" smtClean="0"/>
              <a:t>Слайд 3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262DFA5-6BC4-4033-AC2D-FB5C7D4A6CF4}" type="slidenum">
              <a:rPr lang="en-GB" smtClean="0"/>
              <a:pPr eaLnBrk="1" hangingPunct="1"/>
              <a:t>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718837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it-IT" b="1" dirty="0" smtClean="0"/>
              <a:t>ГУ: </a:t>
            </a:r>
            <a:r>
              <a:rPr lang="it-IT" b="1" dirty="0" err="1" smtClean="0"/>
              <a:t>Государства-участники</a:t>
            </a:r>
            <a:r>
              <a:rPr lang="it-IT" b="1" dirty="0" smtClean="0"/>
              <a:t>) </a:t>
            </a:r>
            <a:endParaRPr lang="ru-RU" b="1" dirty="0" smtClean="0"/>
          </a:p>
          <a:p>
            <a:pPr eaLnBrk="1" hangingPunct="1">
              <a:spcBef>
                <a:spcPct val="0"/>
              </a:spcBef>
            </a:pPr>
            <a:endParaRPr lang="ru-RU" b="1" dirty="0" smtClean="0"/>
          </a:p>
          <a:p>
            <a:pPr eaLnBrk="1" hangingPunct="1">
              <a:spcBef>
                <a:spcPct val="0"/>
              </a:spcBef>
            </a:pPr>
            <a:r>
              <a:rPr lang="it-IT" b="1" dirty="0" err="1" smtClean="0"/>
              <a:t>Слайд</a:t>
            </a:r>
            <a:r>
              <a:rPr lang="it-IT" b="1" dirty="0" smtClean="0"/>
              <a:t> </a:t>
            </a:r>
            <a:r>
              <a:rPr lang="ru-RU" b="1" dirty="0" smtClean="0"/>
              <a:t>4</a:t>
            </a:r>
            <a:endParaRPr lang="ru-RU" dirty="0" smtClean="0"/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  <a:p>
            <a:pPr eaLnBrk="1" hangingPunct="1">
              <a:spcBef>
                <a:spcPct val="0"/>
              </a:spcBef>
            </a:pPr>
            <a:r>
              <a:rPr dirty="0" smtClean="0"/>
              <a:t>Этот слайд показывает процесс от подачи жалобы до завершения ее рассмотрения Комитетом.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  <a:p>
            <a:pPr eaLnBrk="1" hangingPunct="1">
              <a:spcBef>
                <a:spcPct val="0"/>
              </a:spcBef>
            </a:pPr>
            <a:r>
              <a:rPr dirty="0" smtClean="0"/>
              <a:t>Фасилитатор, возможно, захочет дополнить процедуру "соображениями", представленными другим Комитетом в  соответствии с его Факультативным протоколом, например ФП КЛДЖ, и обсудить их с участниками.  Если еще и привести пример из реальной жизни, иллюстрирующий этот процесс, то участники смогут увязать </a:t>
            </a:r>
            <a:r>
              <a:rPr lang="ru-RU" dirty="0" smtClean="0"/>
              <a:t>его</a:t>
            </a:r>
            <a:r>
              <a:rPr lang="ru-RU" baseline="0" dirty="0" smtClean="0"/>
              <a:t> с</a:t>
            </a:r>
            <a:r>
              <a:rPr dirty="0" smtClean="0"/>
              <a:t> конкретной ситуацией.</a:t>
            </a:r>
            <a:endParaRPr lang="ru-RU" b="1" dirty="0" smtClean="0"/>
          </a:p>
        </p:txBody>
      </p:sp>
      <p:sp>
        <p:nvSpPr>
          <p:cNvPr id="41987" name="Slide Number Placeholder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9FC934F-B175-4E2F-BA82-E8EC59BF5995}" type="slidenum">
              <a:rPr lang="en-US" sz="1200">
                <a:latin typeface="+mn-lt"/>
                <a:ea typeface="ＭＳ Ｐゴシック" pitchFamily="-108" charset="-128"/>
              </a:rPr>
              <a:pPr algn="r">
                <a:defRPr/>
              </a:pPr>
              <a:t>4</a:t>
            </a:fld>
            <a:endParaRPr lang="ru-RU" sz="1200">
              <a:latin typeface="+mn-lt"/>
              <a:ea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72765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GB" b="1" dirty="0" err="1" smtClean="0"/>
              <a:t>Слайд</a:t>
            </a:r>
            <a:r>
              <a:rPr lang="en-GB" b="1" dirty="0" smtClean="0"/>
              <a:t> </a:t>
            </a:r>
            <a:r>
              <a:rPr lang="ru-RU" b="1" dirty="0" smtClean="0"/>
              <a:t>5</a:t>
            </a:r>
            <a:endParaRPr lang="en-GB" b="1" dirty="0" smtClean="0"/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A2B1476D-75A8-41FC-B9F9-7968F218D653}" type="slidenum">
              <a:rPr lang="en-GB" smtClean="0"/>
              <a:pPr eaLnBrk="1" hangingPunct="1"/>
              <a:t>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7078512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GB" b="1" dirty="0" smtClean="0"/>
              <a:t>Слайд 3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6853B5F-BAAC-4801-B276-CFCC2B375BFC}" type="slidenum">
              <a:rPr lang="en-GB" smtClean="0"/>
              <a:pPr eaLnBrk="1" hangingPunct="1"/>
              <a:t>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5274528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EF0975E-58F6-41A9-80C4-E68B3FC3A1D6}" type="slidenum">
              <a:rPr lang="en-GB" smtClean="0"/>
              <a:pPr eaLnBrk="1" hangingPunct="1"/>
              <a:t>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3688291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958F2F1-C64A-45AB-B5EF-78C06299831B}" type="slidenum">
              <a:rPr lang="en-GB" smtClean="0"/>
              <a:pPr eaLnBrk="1" hangingPunct="1"/>
              <a:t>8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8822494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dirty="0" smtClean="0"/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542930A-D706-435D-92B3-1B712A52BE61}" type="slidenum">
              <a:rPr lang="en-GB" smtClean="0"/>
              <a:pPr eaLnBrk="1" hangingPunct="1"/>
              <a:t>9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445193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8592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5CD65-CF66-4595-9BC1-A8633A569B1B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4288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FA134-B968-415D-8AFA-C3CA57C21388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9576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76C54-B853-450F-802D-EE7E96456FA7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9359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786E4-7289-4670-86AB-C081273928C2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671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7E7F2-822F-4144-AA74-5BEF6AE012EF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45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83326-6110-4745-90FF-816B0135D3A8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050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83D81-D430-4BF6-9058-248BE4F54AA5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3106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ea typeface="ＭＳ Ｐゴシック" pitchFamily="-108" charset="-128"/>
                <a:cs typeface="Arial" charset="0"/>
              </a:defRPr>
            </a:lvl1pPr>
          </a:lstStyle>
          <a:p>
            <a:pPr>
              <a:defRPr/>
            </a:pPr>
            <a:fld id="{7D2817B7-2182-4EC4-BD66-C59DA14A971B}" type="datetime1">
              <a:rPr lang="fr-FR"/>
              <a:pPr>
                <a:defRPr/>
              </a:pPr>
              <a:t>30/09/2015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4" r:id="rId7"/>
    <p:sldLayoutId id="2147483965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hchr.org/EN/HRBodies/CRPD/Pages/CRPDIndex.aspx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en-US" sz="3200" smtClean="0">
                <a:solidFill>
                  <a:schemeClr val="bg1"/>
                </a:solidFill>
                <a:latin typeface="Arial" charset="0"/>
              </a:rPr>
              <a:t>Модуль 8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en-US" sz="3400" smtClean="0">
                <a:latin typeface="Arial" charset="0"/>
              </a:rPr>
              <a:t>Факультативный протокол</a:t>
            </a:r>
            <a:r>
              <a:t/>
            </a:r>
            <a:br/>
            <a:endParaRPr lang="ru-RU" sz="340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r>
              <a:rPr lang="ru-RU" sz="2800" dirty="0" smtClean="0">
                <a:latin typeface="Arial" charset="0"/>
              </a:rPr>
              <a:t>Преимущества Факультативного протокола</a:t>
            </a:r>
            <a:r>
              <a:rPr dirty="0"/>
              <a:t/>
            </a:r>
            <a:br>
              <a:rPr dirty="0"/>
            </a:br>
            <a:endParaRPr lang="ru-RU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3315" name="Content Placeholder 2"/>
          <p:cNvSpPr txBox="1">
            <a:spLocks/>
          </p:cNvSpPr>
          <p:nvPr/>
        </p:nvSpPr>
        <p:spPr bwMode="auto">
          <a:xfrm>
            <a:off x="457200" y="914400"/>
            <a:ext cx="8299450" cy="518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dirty="0" smtClean="0"/>
              <a:t>Может содействовать укреплению национальных механизмов правовой защиты, таких как суды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dirty="0" smtClean="0"/>
              <a:t>Может быть полезным в оценке законов и стратегий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dirty="0" smtClean="0"/>
              <a:t>Может помочь при проверке законности национальных судебных решений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dirty="0" smtClean="0"/>
              <a:t>Помогает правительству в проведении внутригосударственных реформ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dirty="0" smtClean="0"/>
              <a:t>Предоставляет государствам возможность привлекать для консультаций международных экспертов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dirty="0" smtClean="0"/>
              <a:t>Разъясняет процедуры осуществления Конвенции на примерах конкретных ситуаций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dirty="0" smtClean="0"/>
              <a:t>Помогает перенести положения Конвенции в национальное законодательство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dirty="0" smtClean="0"/>
              <a:t>Предоставляет организациям гражданского общества механизм судебных разбирательств по стратегическим вопросам в целях продвижения ключевых перемен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dirty="0" smtClean="0"/>
              <a:t>Может предоставлять правовую защиту жертвам нарушений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ru-RU" dirty="0" smtClean="0"/>
              <a:t>Относительно прост для жертв нарушений </a:t>
            </a:r>
            <a:endParaRPr lang="ru-RU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ru-RU" sz="22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endParaRPr lang="en-US" sz="360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5363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137334"/>
              </p:ext>
            </p:extLst>
          </p:nvPr>
        </p:nvGraphicFramePr>
        <p:xfrm>
          <a:off x="536575" y="274638"/>
          <a:ext cx="8321676" cy="585438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04643"/>
                <a:gridCol w="2704643"/>
                <a:gridCol w="2912390"/>
              </a:tblGrid>
              <a:tr h="486438"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noProof="0" dirty="0" smtClean="0">
                          <a:latin typeface="Arial" pitchFamily="34" charset="0"/>
                        </a:rPr>
                        <a:t>Обязанности заинтересованных субъектов по поддержке Факультативного протокола</a:t>
                      </a:r>
                      <a:endParaRPr lang="ru-RU" sz="18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86438">
                <a:tc>
                  <a:txBody>
                    <a:bodyPr/>
                    <a:lstStyle/>
                    <a:p>
                      <a:pPr algn="l"/>
                      <a:r>
                        <a:rPr lang="ru-RU" sz="1400" b="1" noProof="0" dirty="0" smtClean="0">
                          <a:latin typeface="Arial" pitchFamily="34" charset="0"/>
                        </a:rPr>
                        <a:t>Государства</a:t>
                      </a:r>
                      <a:endParaRPr lang="ru-RU" sz="14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noProof="0" dirty="0" smtClean="0">
                          <a:latin typeface="Arial" pitchFamily="34" charset="0"/>
                        </a:rPr>
                        <a:t>Гражданское общество</a:t>
                      </a:r>
                      <a:endParaRPr lang="ru-RU" sz="14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noProof="0" dirty="0" smtClean="0">
                          <a:latin typeface="Arial" pitchFamily="34" charset="0"/>
                        </a:rPr>
                        <a:t>Страновые группы Организации Объединенных Наций</a:t>
                      </a:r>
                      <a:endParaRPr lang="ru-RU" sz="1400" b="1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</a:tr>
              <a:tr h="486438">
                <a:tc>
                  <a:txBody>
                    <a:bodyPr/>
                    <a:lstStyle/>
                    <a:p>
                      <a:r>
                        <a:rPr lang="ru-RU" sz="1400" noProof="0" smtClean="0">
                          <a:latin typeface="Arial" pitchFamily="34" charset="0"/>
                        </a:rPr>
                        <a:t>Ратификация Факультативного протокола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ru-RU" sz="1400" noProof="0" smtClean="0">
                          <a:latin typeface="Arial" pitchFamily="34" charset="0"/>
                        </a:rPr>
                        <a:t>Содействие ратификации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ru-RU" sz="1400" noProof="0" smtClean="0">
                          <a:latin typeface="Arial" pitchFamily="34" charset="0"/>
                        </a:rPr>
                        <a:t>Содействие ратификации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</a:tr>
              <a:tr h="718502">
                <a:tc>
                  <a:txBody>
                    <a:bodyPr/>
                    <a:lstStyle/>
                    <a:p>
                      <a:r>
                        <a:rPr lang="ru-RU" sz="1400" noProof="0" smtClean="0">
                          <a:latin typeface="Arial" pitchFamily="34" charset="0"/>
                        </a:rPr>
                        <a:t>Укрепление механизма осуществления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ru-RU" sz="1400" noProof="0" smtClean="0">
                          <a:latin typeface="Arial" pitchFamily="34" charset="0"/>
                        </a:rPr>
                        <a:t>Помощь авторам в оформлении жалоб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ru-RU" sz="1400" noProof="0" smtClean="0">
                          <a:latin typeface="Arial" pitchFamily="34" charset="0"/>
                        </a:rPr>
                        <a:t>Обобщение и распространение информации о судебной практике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</a:tr>
              <a:tr h="914398">
                <a:tc>
                  <a:txBody>
                    <a:bodyPr/>
                    <a:lstStyle/>
                    <a:p>
                      <a:r>
                        <a:rPr lang="ru-RU" sz="1400" noProof="0" smtClean="0">
                          <a:latin typeface="Arial" pitchFamily="34" charset="0"/>
                        </a:rPr>
                        <a:t>Повышение эффективности системы внутренних средств правовой защиты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ru-RU" sz="1400" noProof="0" smtClean="0">
                          <a:latin typeface="Arial" pitchFamily="34" charset="0"/>
                        </a:rPr>
                        <a:t>Подготовка сообщений от имени жертв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ru-RU" sz="1400" noProof="0" smtClean="0">
                          <a:latin typeface="Arial" pitchFamily="34" charset="0"/>
                        </a:rPr>
                        <a:t>Повышения осведомленности и обучение заинтересованных субъектов, таких как судей и ОГО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</a:tr>
              <a:tr h="640078">
                <a:tc>
                  <a:txBody>
                    <a:bodyPr/>
                    <a:lstStyle/>
                    <a:p>
                      <a:r>
                        <a:rPr lang="ru-RU" sz="1400" noProof="0" smtClean="0">
                          <a:latin typeface="Arial" pitchFamily="34" charset="0"/>
                        </a:rPr>
                        <a:t>Своевременное представление информации Комитету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ru-RU" sz="1400" noProof="0" smtClean="0">
                          <a:latin typeface="Arial" pitchFamily="34" charset="0"/>
                        </a:rPr>
                        <a:t>Представление достоверной информации для расследований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ru-RU" sz="1400" noProof="0" smtClean="0">
                          <a:latin typeface="Arial" pitchFamily="34" charset="0"/>
                        </a:rPr>
                        <a:t>Представление достоверной информации для расследований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</a:tr>
              <a:tr h="520382">
                <a:tc>
                  <a:txBody>
                    <a:bodyPr/>
                    <a:lstStyle/>
                    <a:p>
                      <a:r>
                        <a:rPr lang="ru-RU" sz="1400" noProof="0" smtClean="0">
                          <a:latin typeface="Arial" pitchFamily="34" charset="0"/>
                        </a:rPr>
                        <a:t>Выполнение рекомендаций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ru-RU" sz="1400" noProof="0" smtClean="0">
                          <a:latin typeface="Arial" pitchFamily="34" charset="0"/>
                        </a:rPr>
                        <a:t>Контроль за соблюдением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ru-RU" sz="1400" noProof="0" dirty="0" smtClean="0">
                          <a:latin typeface="Arial" pitchFamily="34" charset="0"/>
                        </a:rPr>
                        <a:t>Помощь в последующей деятельности</a:t>
                      </a:r>
                      <a:endParaRPr lang="ru-RU" sz="14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</a:tr>
              <a:tr h="482600">
                <a:tc>
                  <a:txBody>
                    <a:bodyPr/>
                    <a:lstStyle/>
                    <a:p>
                      <a:r>
                        <a:rPr lang="ru-RU" sz="1400" noProof="0" smtClean="0">
                          <a:latin typeface="Arial" pitchFamily="34" charset="0"/>
                        </a:rPr>
                        <a:t>Распространение соображений Комитета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ru-RU" sz="1400" noProof="0" smtClean="0">
                          <a:latin typeface="Arial" pitchFamily="34" charset="0"/>
                        </a:rPr>
                        <a:t>Распространение соображений Комитета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ru-RU" sz="1400" noProof="0" smtClean="0">
                          <a:latin typeface="Arial" pitchFamily="34" charset="0"/>
                        </a:rPr>
                        <a:t>Распространение соображений Комитета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</a:tr>
              <a:tr h="486438">
                <a:tc>
                  <a:txBody>
                    <a:bodyPr/>
                    <a:lstStyle/>
                    <a:p>
                      <a:r>
                        <a:rPr lang="ru-RU" sz="1400" noProof="0" dirty="0" smtClean="0">
                          <a:latin typeface="Arial" pitchFamily="34" charset="0"/>
                        </a:rPr>
                        <a:t>Доклад о последующей деятельности</a:t>
                      </a:r>
                      <a:endParaRPr lang="ru-RU" sz="14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ru-RU" sz="1400" noProof="0" dirty="0" smtClean="0">
                          <a:latin typeface="Arial" pitchFamily="34" charset="0"/>
                        </a:rPr>
                        <a:t>Доклад о последующей деятельности</a:t>
                      </a:r>
                      <a:endParaRPr lang="ru-RU" sz="14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ru-RU" sz="1400" noProof="0" dirty="0" smtClean="0">
                          <a:latin typeface="Arial" pitchFamily="34" charset="0"/>
                        </a:rPr>
                        <a:t>Доклад о последующей деятельности</a:t>
                      </a:r>
                      <a:endParaRPr lang="ru-RU" sz="14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5" marR="9144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347663" y="365125"/>
            <a:ext cx="8569325" cy="1143000"/>
          </a:xfrm>
        </p:spPr>
        <p:txBody>
          <a:bodyPr/>
          <a:lstStyle/>
          <a:p>
            <a:pPr algn="ctr" eaLnBrk="1" hangingPunct="1"/>
            <a:r>
              <a:rPr lang="ru-RU" sz="2800" dirty="0" smtClean="0">
                <a:latin typeface="Arial" charset="0"/>
              </a:rPr>
              <a:t>Источники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558800" y="1292225"/>
            <a:ext cx="7477125" cy="3659188"/>
          </a:xfrm>
        </p:spPr>
        <p:txBody>
          <a:bodyPr/>
          <a:lstStyle/>
          <a:p>
            <a:pPr eaLnBrk="1" hangingPunct="1"/>
            <a:r>
              <a:rPr lang="en-US" sz="1800" dirty="0" smtClean="0">
                <a:latin typeface="Arial" charset="0"/>
              </a:rPr>
              <a:t>Конвенция о правах инвалидов</a:t>
            </a:r>
          </a:p>
          <a:p>
            <a:pPr eaLnBrk="1" hangingPunct="1"/>
            <a:r>
              <a:rPr lang="en-US" sz="1800" dirty="0" smtClean="0">
                <a:latin typeface="Arial" charset="0"/>
              </a:rPr>
              <a:t>Правила процедуры Комитета (CRDP/C/4/2)</a:t>
            </a:r>
          </a:p>
          <a:p>
            <a:pPr eaLnBrk="1" hangingPunct="1"/>
            <a:r>
              <a:rPr lang="en-GB" sz="1800" dirty="0" smtClean="0">
                <a:latin typeface="Arial" charset="0"/>
              </a:rPr>
              <a:t>Сведения о порядке представления сообщений Комитету по правам инвалидов в соответствии с Факультативным протоколом к Конвенции (CRPD/C/5/2/Rev.1)</a:t>
            </a:r>
            <a:r>
              <a:rPr sz="1800" dirty="0" smtClean="0"/>
              <a:t> </a:t>
            </a:r>
          </a:p>
          <a:p>
            <a:pPr eaLnBrk="1" hangingPunct="1"/>
            <a:r>
              <a:rPr lang="en-GB" sz="1800" dirty="0" smtClean="0">
                <a:latin typeface="Arial" charset="0"/>
              </a:rPr>
              <a:t>Пересмотренные руководящие указания по представлению сообщений Комитету по правам инвалидов в соответствии с Факультативным протоколом к Конвенции (CRPD/C/5/3/Rev.1) </a:t>
            </a:r>
          </a:p>
          <a:p>
            <a:pPr eaLnBrk="1" hangingPunct="1"/>
            <a:r>
              <a:rPr lang="en-GB" sz="1800" dirty="0" smtClean="0">
                <a:latin typeface="Arial" charset="0"/>
                <a:hlinkClick r:id="rId3"/>
              </a:rPr>
              <a:t>www.ohchr.org/EN/HRBodies/CRPD/Pages/Sessions.aspx</a:t>
            </a:r>
            <a:r>
              <a:rPr sz="1800" dirty="0" smtClean="0"/>
              <a:t> </a:t>
            </a:r>
          </a:p>
          <a:p>
            <a:pPr eaLnBrk="1" hangingPunct="1"/>
            <a:r>
              <a:rPr lang="en-US" sz="1800" dirty="0" smtClean="0">
                <a:latin typeface="Arial" charset="0"/>
              </a:rPr>
              <a:t>Элементы факультативного протокола к Международному пакту об экономических, социальных и культурных правах (E/CN.4/2006/WG.23/2) </a:t>
            </a:r>
            <a:endParaRPr lang="ru-RU" sz="1800" dirty="0" smtClean="0"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pPr eaLnBrk="1" hangingPunct="1"/>
            <a:endParaRPr lang="ru-RU" sz="22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endParaRPr lang="ru-RU" sz="22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ru-RU" sz="2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endParaRPr lang="ru-RU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711200" y="1101725"/>
            <a:ext cx="3403600" cy="4856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dirty="0" smtClean="0"/>
              <a:t>Изучить основные компоненты процедур сообщений и расследований в соответствии с Факультативным протоколом</a:t>
            </a: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dirty="0" smtClean="0"/>
              <a:t>Определить основные обязанности государств, </a:t>
            </a:r>
            <a:r>
              <a:rPr lang="ru-RU" dirty="0" smtClean="0"/>
              <a:t>ОЛИ </a:t>
            </a:r>
            <a:r>
              <a:rPr lang="ru-RU" dirty="0" smtClean="0"/>
              <a:t>и страновых групп Организации Объединенных Наций в деле поощрения ратификации и обеспечения надлежащей последующей деятельности </a:t>
            </a:r>
            <a:endParaRPr lang="ru-RU" dirty="0">
              <a:cs typeface="Arial" charset="0"/>
            </a:endParaRP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8" y="1112838"/>
            <a:ext cx="4535487" cy="533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dirty="0"/>
              <a:t>П</a:t>
            </a:r>
            <a:r>
              <a:rPr lang="ru-RU" dirty="0" smtClean="0"/>
              <a:t>роцедура сообщений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dirty="0" smtClean="0"/>
              <a:t>Процесс от подачи сообщения до принятия решения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dirty="0" smtClean="0"/>
              <a:t>Критерии приемлемости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dirty="0" smtClean="0"/>
              <a:t>Контрольный список для подачи сообщения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dirty="0" smtClean="0"/>
              <a:t>Временные меры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dirty="0" smtClean="0"/>
              <a:t>Соображения и последующая деятельность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dirty="0"/>
              <a:t>П</a:t>
            </a:r>
            <a:r>
              <a:rPr lang="ru-RU" dirty="0" smtClean="0"/>
              <a:t>роцедура расследований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dirty="0" smtClean="0"/>
              <a:t>Преимущества Факультативного протокола</a:t>
            </a:r>
            <a:endParaRPr lang="ru-RU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ru-RU" dirty="0" smtClean="0"/>
              <a:t>Обязанности государств, организаций гражданского общества и Организации Объединенных Наций</a:t>
            </a:r>
            <a:endParaRPr lang="ru-RU" dirty="0" smtClean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ru-RU" sz="2400" dirty="0"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87423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 smtClean="0">
                <a:solidFill>
                  <a:schemeClr val="tx2"/>
                </a:solidFill>
              </a:rPr>
              <a:t>Цели</a:t>
            </a:r>
            <a:endParaRPr lang="ru-RU" sz="2600" b="1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21113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>
                <a:solidFill>
                  <a:schemeClr val="tx2"/>
                </a:solidFill>
              </a:rPr>
              <a:t>Содержание модуля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</a:rPr>
              <a:t>Процедура сообщений</a:t>
            </a:r>
            <a:endParaRPr lang="ru-RU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1155700" y="1365250"/>
            <a:ext cx="7056438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307580217"/>
              </p:ext>
            </p:extLst>
          </p:nvPr>
        </p:nvGraphicFramePr>
        <p:xfrm>
          <a:off x="856343" y="1396999"/>
          <a:ext cx="7532914" cy="45248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265113" y="346075"/>
            <a:ext cx="86788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От подачи жалобы до принятия решения</a:t>
            </a:r>
            <a:endParaRPr lang="ru-RU" sz="2800" b="1" dirty="0">
              <a:solidFill>
                <a:schemeClr val="tx2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28600" y="1152799"/>
            <a:ext cx="8735640" cy="5102231"/>
            <a:chOff x="228600" y="1152799"/>
            <a:chExt cx="8735640" cy="5102231"/>
          </a:xfrm>
        </p:grpSpPr>
        <p:pic>
          <p:nvPicPr>
            <p:cNvPr id="65559" name="Picture 23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 b="-6349"/>
            <a:stretch>
              <a:fillRect/>
            </a:stretch>
          </p:blipFill>
          <p:spPr bwMode="auto">
            <a:xfrm>
              <a:off x="228600" y="1152799"/>
              <a:ext cx="8714663" cy="5102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" name="TextBox 1"/>
            <p:cNvSpPr txBox="1"/>
            <p:nvPr/>
          </p:nvSpPr>
          <p:spPr>
            <a:xfrm>
              <a:off x="2743200" y="1152799"/>
              <a:ext cx="3352800" cy="4445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txBody>
            <a:bodyPr wrap="square" lIns="0" tIns="0" rIns="0" bIns="0" rtlCol="0" anchor="ctr" anchorCtr="1">
              <a:noAutofit/>
            </a:bodyPr>
            <a:lstStyle/>
            <a:p>
              <a:r>
                <a:rPr lang="ru-RU" sz="1400" dirty="0" smtClean="0">
                  <a:ln>
                    <a:solidFill>
                      <a:schemeClr val="tx1"/>
                    </a:solidFill>
                  </a:ln>
                </a:rPr>
                <a:t>ИНДИВИДУАЛЬНЫЕ СООБЩЕНИЯ</a:t>
              </a:r>
              <a:endParaRPr lang="en-US" sz="1400" dirty="0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555776" y="1772816"/>
              <a:ext cx="3672408" cy="4445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txBody>
            <a:bodyPr wrap="square" lIns="0" tIns="0" rIns="0" bIns="0" rtlCol="0" anchor="ctr" anchorCtr="1">
              <a:noAutofit/>
            </a:bodyPr>
            <a:lstStyle/>
            <a:p>
              <a:r>
                <a:rPr lang="ru-RU" sz="1400" dirty="0" smtClean="0">
                  <a:ln>
                    <a:solidFill>
                      <a:schemeClr val="tx1"/>
                    </a:solidFill>
                  </a:ln>
                </a:rPr>
                <a:t>РАССМОТРЕНИЕ ПРИЕМЛЕМОСТИ</a:t>
              </a:r>
              <a:endParaRPr lang="en-US" sz="1400" dirty="0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495239" y="2369716"/>
              <a:ext cx="2448024" cy="4445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txBody>
            <a:bodyPr wrap="square" lIns="0" tIns="0" rIns="0" bIns="0" rtlCol="0" anchor="ctr" anchorCtr="1">
              <a:noAutofit/>
            </a:bodyPr>
            <a:lstStyle/>
            <a:p>
              <a:r>
                <a:rPr lang="ru-RU" sz="1400" dirty="0" smtClean="0">
                  <a:ln>
                    <a:solidFill>
                      <a:schemeClr val="tx1"/>
                    </a:solidFill>
                  </a:ln>
                </a:rPr>
                <a:t>НЕПРИЕМЛЕМОЕ</a:t>
              </a:r>
              <a:endParaRPr lang="en-US" sz="1400" dirty="0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24639" y="2369716"/>
              <a:ext cx="2448024" cy="4445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txBody>
            <a:bodyPr wrap="square" lIns="0" tIns="0" rIns="0" bIns="0" rtlCol="0" anchor="ctr" anchorCtr="1">
              <a:noAutofit/>
            </a:bodyPr>
            <a:lstStyle/>
            <a:p>
              <a:r>
                <a:rPr lang="ru-RU" sz="1400" dirty="0" smtClean="0">
                  <a:ln>
                    <a:solidFill>
                      <a:schemeClr val="tx1"/>
                    </a:solidFill>
                  </a:ln>
                </a:rPr>
                <a:t>ПРИЕМЛЕМОЕ</a:t>
              </a:r>
              <a:endParaRPr lang="en-US" sz="1400" dirty="0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516216" y="2996952"/>
              <a:ext cx="2448024" cy="50405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txBody>
            <a:bodyPr wrap="square" lIns="0" tIns="0" rIns="0" bIns="0" rtlCol="0" anchor="ctr" anchorCtr="1">
              <a:noAutofit/>
            </a:bodyPr>
            <a:lstStyle/>
            <a:p>
              <a:r>
                <a:rPr lang="ru-RU" sz="1400" dirty="0" smtClean="0">
                  <a:ln>
                    <a:solidFill>
                      <a:schemeClr val="tx1"/>
                    </a:solidFill>
                  </a:ln>
                </a:rPr>
                <a:t>ПРЕКРАЩЕНИЕ</a:t>
              </a:r>
              <a:endParaRPr lang="en-US" sz="1400" dirty="0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627784" y="3068960"/>
              <a:ext cx="3672408" cy="4445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txBody>
            <a:bodyPr wrap="square" lIns="0" tIns="0" rIns="0" bIns="0" rtlCol="0" anchor="ctr" anchorCtr="1">
              <a:noAutofit/>
            </a:bodyPr>
            <a:lstStyle/>
            <a:p>
              <a:r>
                <a:rPr lang="ru-RU" sz="1400" dirty="0" smtClean="0">
                  <a:ln>
                    <a:solidFill>
                      <a:schemeClr val="tx1"/>
                    </a:solidFill>
                  </a:ln>
                </a:rPr>
                <a:t>РАССМОТРЕНИЕ ПО СУЩЕСТВУ</a:t>
              </a:r>
              <a:endParaRPr lang="en-US" sz="1400" dirty="0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71600" y="3868316"/>
              <a:ext cx="2880319" cy="49678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txBody>
            <a:bodyPr wrap="square" lIns="0" tIns="0" rIns="0" bIns="0" rtlCol="0" anchor="ctr" anchorCtr="1">
              <a:noAutofit/>
            </a:bodyPr>
            <a:lstStyle/>
            <a:p>
              <a:r>
                <a:rPr lang="ru-RU" sz="1400" dirty="0" smtClean="0">
                  <a:ln>
                    <a:solidFill>
                      <a:schemeClr val="tx1"/>
                    </a:solidFill>
                  </a:ln>
                </a:rPr>
                <a:t>НАРУШЕНИЕ</a:t>
              </a:r>
              <a:endParaRPr lang="en-US" sz="1400" dirty="0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716016" y="3861048"/>
              <a:ext cx="2880319" cy="50405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txBody>
            <a:bodyPr wrap="square" lIns="0" tIns="0" rIns="0" bIns="0" rtlCol="0" anchor="ctr" anchorCtr="1">
              <a:noAutofit/>
            </a:bodyPr>
            <a:lstStyle/>
            <a:p>
              <a:r>
                <a:rPr lang="ru-RU" sz="1400" dirty="0" smtClean="0">
                  <a:ln>
                    <a:solidFill>
                      <a:schemeClr val="tx1"/>
                    </a:solidFill>
                  </a:ln>
                </a:rPr>
                <a:t>НЕТ НАРУШЕНИЯ</a:t>
              </a:r>
              <a:endParaRPr lang="en-US" sz="1400" dirty="0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39552" y="4744616"/>
              <a:ext cx="8210748" cy="4445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txBody>
            <a:bodyPr wrap="square" lIns="0" tIns="0" rIns="0" bIns="0" rtlCol="0" anchor="ctr" anchorCtr="1">
              <a:noAutofit/>
            </a:bodyPr>
            <a:lstStyle/>
            <a:p>
              <a:r>
                <a:rPr lang="ru-RU" sz="1400" dirty="0" smtClean="0">
                  <a:ln>
                    <a:solidFill>
                      <a:schemeClr val="tx1"/>
                    </a:solidFill>
                  </a:ln>
                </a:rPr>
                <a:t>ГУ ПРЕДЛАГАЕТ ЭФФЕКТИВНУЮ ПРАВОВУЮ ЗАЩИТУ И ИНФОРМИРУЕТ КОМИТЕТ О МЕРАХ</a:t>
              </a:r>
              <a:endParaRPr lang="en-US" sz="1400" dirty="0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91952" y="5455816"/>
              <a:ext cx="6904383" cy="49346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txBody>
            <a:bodyPr wrap="square" lIns="0" tIns="0" rIns="0" bIns="0" rtlCol="0" anchor="ctr" anchorCtr="1">
              <a:noAutofit/>
            </a:bodyPr>
            <a:lstStyle/>
            <a:p>
              <a:r>
                <a:rPr lang="ru-RU" sz="1400" dirty="0" smtClean="0">
                  <a:ln>
                    <a:solidFill>
                      <a:schemeClr val="tx1"/>
                    </a:solidFill>
                  </a:ln>
                </a:rPr>
                <a:t>ПОСЛЕДУЮЩАЯ ДЕЯТЕЛЬНОСТЬ ДО ПРИЕМЛЕМОГО РЕШЕНИЯ ПО ДЕЛУ</a:t>
              </a:r>
              <a:endParaRPr lang="en-US" sz="1400" dirty="0">
                <a:ln>
                  <a:solidFill>
                    <a:schemeClr val="tx1"/>
                  </a:solidFill>
                </a:ln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325438" y="274638"/>
            <a:ext cx="8439150" cy="1090612"/>
          </a:xfrm>
        </p:spPr>
        <p:txBody>
          <a:bodyPr/>
          <a:lstStyle/>
          <a:p>
            <a:pPr algn="ctr" eaLnBrk="1" hangingPunct="1"/>
            <a:endParaRPr lang="en-US" sz="360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9219" name="Content Placeholder 2"/>
          <p:cNvSpPr txBox="1">
            <a:spLocks/>
          </p:cNvSpPr>
          <p:nvPr/>
        </p:nvSpPr>
        <p:spPr bwMode="auto">
          <a:xfrm>
            <a:off x="1016000" y="1073150"/>
            <a:ext cx="7056438" cy="498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523194"/>
              </p:ext>
            </p:extLst>
          </p:nvPr>
        </p:nvGraphicFramePr>
        <p:xfrm>
          <a:off x="325438" y="234951"/>
          <a:ext cx="8586787" cy="570865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586787"/>
              </a:tblGrid>
              <a:tr h="593622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Arial" pitchFamily="34" charset="0"/>
                        </a:rPr>
                        <a:t>КОНТРОЛЬНЫЙ СПИСОК ДЛЯ ПОДАЧИ СООБЩЕНИЯ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419028">
                <a:tc>
                  <a:txBody>
                    <a:bodyPr/>
                    <a:lstStyle/>
                    <a:p>
                      <a:r>
                        <a:rPr lang="ru-RU" sz="1400" noProof="0" smtClean="0">
                          <a:latin typeface="Arial" pitchFamily="34" charset="0"/>
                        </a:rPr>
                        <a:t>Сообщение в письменной форме (или в ином читаемом формате)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419028">
                <a:tc>
                  <a:txBody>
                    <a:bodyPr/>
                    <a:lstStyle/>
                    <a:p>
                      <a:r>
                        <a:rPr lang="ru-RU" sz="1400" baseline="0" noProof="0" smtClean="0">
                          <a:latin typeface="Arial" pitchFamily="34" charset="0"/>
                        </a:rPr>
                        <a:t>Данные об авторе и потерпевшем (имя, фамилия, контактная информация и так далее)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54695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noProof="0" smtClean="0">
                          <a:latin typeface="Arial" pitchFamily="34" charset="0"/>
                        </a:rPr>
                        <a:t>Наименование государства-участника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54695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noProof="0" smtClean="0">
                          <a:latin typeface="Arial" pitchFamily="34" charset="0"/>
                        </a:rPr>
                        <a:t>Описание предмета сообщения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54695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noProof="0" smtClean="0">
                          <a:latin typeface="Arial" pitchFamily="34" charset="0"/>
                        </a:rPr>
                        <a:t>Пояснения по характеру предполагаемого нарушения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54695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noProof="0" smtClean="0">
                          <a:latin typeface="Arial" pitchFamily="34" charset="0"/>
                        </a:rPr>
                        <a:t>Меры, принятые с целью исчерпания внутренних средств правовой защиты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47255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noProof="0" smtClean="0">
                          <a:latin typeface="Arial" pitchFamily="34" charset="0"/>
                        </a:rPr>
                        <a:t>Другие международные процедуры, рассматривающие данную жалобу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44164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noProof="0" smtClean="0">
                          <a:latin typeface="Arial" pitchFamily="34" charset="0"/>
                        </a:rPr>
                        <a:t>Конкретные просьбы или искомые средства правовой защиты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44164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noProof="0" smtClean="0">
                          <a:latin typeface="Arial" pitchFamily="34" charset="0"/>
                        </a:rPr>
                        <a:t>Дата, место и подпись</a:t>
                      </a:r>
                      <a:endParaRPr lang="ru-RU" sz="1400" noProof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  <a:tr h="73329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noProof="0" dirty="0" smtClean="0">
                          <a:latin typeface="Arial" pitchFamily="34" charset="0"/>
                        </a:rPr>
                        <a:t>Перечень прилагаемых документов (предыдущие решения, краткое изложение документов, таких как национальные законы на одном из рабочих языков Комитета)</a:t>
                      </a:r>
                      <a:endParaRPr lang="ru-RU" sz="1400" noProof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6" marR="91436" marT="45721" marB="45721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endParaRPr lang="en-US" sz="360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073150"/>
            <a:ext cx="7056438" cy="498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214848"/>
              </p:ext>
            </p:extLst>
          </p:nvPr>
        </p:nvGraphicFramePr>
        <p:xfrm>
          <a:off x="317500" y="209550"/>
          <a:ext cx="8588375" cy="568079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660092"/>
                <a:gridCol w="1013839"/>
                <a:gridCol w="914444"/>
              </a:tblGrid>
              <a:tr h="580408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latin typeface="Arial" pitchFamily="34" charset="0"/>
                        </a:rPr>
                        <a:t>КРИТЕРИИ ПРИЕМЛЕМОСТИ</a:t>
                      </a:r>
                      <a:r>
                        <a:rPr sz="2800" dirty="0"/>
                        <a:t> </a:t>
                      </a:r>
                      <a:endParaRPr lang="ru-RU" sz="2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endParaRPr lang="en-GB" sz="1800"/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endParaRPr lang="en-GB" sz="1800"/>
                    </a:p>
                  </a:txBody>
                  <a:tcPr marL="91444" marR="91444" marT="45724" marB="45724"/>
                </a:tc>
              </a:tr>
              <a:tr h="45464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itchFamily="34" charset="0"/>
                        </a:rPr>
                        <a:t>Направлено ли это сообщение от лиц или групп лиц или от их имени?</a:t>
                      </a:r>
                      <a:endParaRPr lang="ru-RU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Arial" pitchFamily="34" charset="0"/>
                        </a:rPr>
                        <a:t>Да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5207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latin typeface="Arial" pitchFamily="34" charset="0"/>
                        </a:rPr>
                        <a:t>Заявляют ли это лицо или группа лиц, что являются жертвами нарушения их прав по Конвенции</a:t>
                      </a:r>
                      <a:endParaRPr lang="ru-RU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Arial" pitchFamily="34" charset="0"/>
                        </a:rPr>
                        <a:t>Да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4572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itchFamily="34" charset="0"/>
                        </a:rPr>
                        <a:t>Подпадает ли заявитель под юрисдикцию государства-участника?</a:t>
                      </a:r>
                      <a:endParaRPr lang="ru-RU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Arial" pitchFamily="34" charset="0"/>
                        </a:rPr>
                        <a:t>Да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3429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itchFamily="34" charset="0"/>
                        </a:rPr>
                        <a:t>Ратифицировало ли данное государство Факультативный протокол?</a:t>
                      </a: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Arial" pitchFamily="34" charset="0"/>
                        </a:rPr>
                        <a:t>Да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3429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itchFamily="34" charset="0"/>
                        </a:rPr>
                        <a:t>Является ли предполагаемая жертва анонимным лицом?</a:t>
                      </a:r>
                      <a:endParaRPr lang="ru-RU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Arial" pitchFamily="34" charset="0"/>
                        </a:rPr>
                        <a:t>Нет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50840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itchFamily="34" charset="0"/>
                        </a:rPr>
                        <a:t>Является ли данное сообщение злоупотреблением правом на представление сообщений по Факультативному протоколу?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Arial" pitchFamily="34" charset="0"/>
                        </a:rPr>
                        <a:t>Нет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64013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itchFamily="34" charset="0"/>
                        </a:rPr>
                        <a:t>Рассматривалось ли данное сообщение в рамках другой процедуры международного разбирательства или урегулирования?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Arial" pitchFamily="34" charset="0"/>
                        </a:rPr>
                        <a:t>Нет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39110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itchFamily="34" charset="0"/>
                        </a:rPr>
                        <a:t>Исчерпаны ли все внутренние средства правовой защиты?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Arial" pitchFamily="34" charset="0"/>
                        </a:rPr>
                        <a:t>Да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48884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Arial" pitchFamily="34" charset="0"/>
                        </a:rPr>
                        <a:t>Является ли данная жалоба совершенно необоснованной или неподтвержденной?</a:t>
                      </a: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Arial" pitchFamily="34" charset="0"/>
                        </a:rPr>
                        <a:t>Нет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  <a:tr h="91447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pitchFamily="34" charset="0"/>
                        </a:rPr>
                        <a:t>Имело ли место предполагаемое поведение после вступления Факультативного протокола в силу для данного государства?</a:t>
                      </a:r>
                      <a:endParaRPr lang="ru-RU" sz="14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Arial" pitchFamily="34" charset="0"/>
                        </a:rPr>
                        <a:t>Да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4" marR="91444" marT="45724" marB="45724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r>
              <a:rPr lang="ru-RU" sz="3600" dirty="0" smtClean="0">
                <a:latin typeface="Arial" charset="0"/>
              </a:rPr>
              <a:t>Временные меры</a:t>
            </a:r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16000" y="1481138"/>
            <a:ext cx="7056438" cy="426720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000" i="1" dirty="0" smtClean="0">
                <a:latin typeface="Arial" pitchFamily="34" charset="0"/>
              </a:rPr>
              <a:t>В любой момент между получением сообщения и вынесением определения по существу Комитет может направить соответствующему государству-участнику для безотлагательного рассмотрения просьбу о принятии этим государством-участником таких временных мер, которые могут быть необходимы для того, чтобы избежать причинения возможного непоправимого вреда жертве или жертвам предполагаемого нарушения.</a:t>
            </a:r>
          </a:p>
          <a:p>
            <a:pPr>
              <a:defRPr/>
            </a:pPr>
            <a:endParaRPr lang="ru-RU" sz="2000" i="1" dirty="0" smtClean="0"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2000" dirty="0" smtClean="0">
                <a:latin typeface="Arial" pitchFamily="34" charset="0"/>
              </a:rPr>
              <a:t>Факультативный протокол, ст. 4 (1)</a:t>
            </a:r>
            <a:endParaRPr lang="ru-RU" sz="2000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ru-RU" sz="3600" dirty="0" smtClean="0">
                <a:latin typeface="Arial" charset="0"/>
              </a:rPr>
              <a:t>Соображения и последующая деятельность</a:t>
            </a:r>
          </a:p>
        </p:txBody>
      </p:sp>
      <p:sp>
        <p:nvSpPr>
          <p:cNvPr id="12291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37923326"/>
              </p:ext>
            </p:extLst>
          </p:nvPr>
        </p:nvGraphicFramePr>
        <p:xfrm>
          <a:off x="495300" y="1733550"/>
          <a:ext cx="8420100" cy="4533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>
          <a:xfrm>
            <a:off x="495300" y="1390650"/>
            <a:ext cx="8420100" cy="1003300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latin typeface="Arial" pitchFamily="34" charset="0"/>
              </a:rPr>
              <a:t>Рабочая группа Комитета или Специальный докладчик по вопросу о последующей деятельности</a:t>
            </a:r>
            <a:endParaRPr lang="ru-RU" b="1" dirty="0">
              <a:latin typeface="Arial" pitchFamily="34" charset="0"/>
            </a:endParaRPr>
          </a:p>
        </p:txBody>
      </p:sp>
      <p:sp>
        <p:nvSpPr>
          <p:cNvPr id="7" name="Up-Down Arrow 6"/>
          <p:cNvSpPr/>
          <p:nvPr/>
        </p:nvSpPr>
        <p:spPr>
          <a:xfrm>
            <a:off x="3486150" y="2638425"/>
            <a:ext cx="314325" cy="514350"/>
          </a:xfrm>
          <a:prstGeom prst="up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Up-Down Arrow 11"/>
          <p:cNvSpPr/>
          <p:nvPr/>
        </p:nvSpPr>
        <p:spPr>
          <a:xfrm>
            <a:off x="5629275" y="2638425"/>
            <a:ext cx="314325" cy="514350"/>
          </a:xfrm>
          <a:prstGeom prst="up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Up-Down Arrow 12"/>
          <p:cNvSpPr/>
          <p:nvPr/>
        </p:nvSpPr>
        <p:spPr>
          <a:xfrm>
            <a:off x="7972425" y="2638425"/>
            <a:ext cx="314325" cy="514350"/>
          </a:xfrm>
          <a:prstGeom prst="up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r>
              <a:rPr lang="ru-RU" sz="3600" dirty="0" smtClean="0">
                <a:latin typeface="Arial" charset="0"/>
              </a:rPr>
              <a:t>Процедура расследований</a:t>
            </a:r>
          </a:p>
        </p:txBody>
      </p:sp>
      <p:sp>
        <p:nvSpPr>
          <p:cNvPr id="12291" name="Content Placeholder 2"/>
          <p:cNvSpPr txBox="1">
            <a:spLocks/>
          </p:cNvSpPr>
          <p:nvPr/>
        </p:nvSpPr>
        <p:spPr bwMode="auto">
          <a:xfrm>
            <a:off x="417513" y="1365250"/>
            <a:ext cx="8339137" cy="477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endParaRPr lang="en-US" sz="2700" dirty="0" smtClean="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dirty="0" smtClean="0">
              <a:cs typeface="Arial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847005930"/>
              </p:ext>
            </p:extLst>
          </p:nvPr>
        </p:nvGraphicFramePr>
        <p:xfrm>
          <a:off x="522514" y="1397000"/>
          <a:ext cx="8128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7E66C97B4E2648BA610F9649EC5922" ma:contentTypeVersion="1" ma:contentTypeDescription="Create a new document." ma:contentTypeScope="" ma:versionID="8886ccf8d330ae5bd199ea66d5bdfa7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2441FF7-CDF6-4400-8EC7-47BDA68EA894}">
  <ds:schemaRefs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B27A7719-DBF1-4066-8A86-D1756F14C5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4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3375</TotalTime>
  <Words>894</Words>
  <Application>Microsoft Office PowerPoint</Application>
  <PresentationFormat>On-screen Show (4:3)</PresentationFormat>
  <Paragraphs>157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ＭＳ Ｐゴシック</vt:lpstr>
      <vt:lpstr>Times New Roman</vt:lpstr>
      <vt:lpstr>Wingdings</vt:lpstr>
      <vt:lpstr>Thème Office</vt:lpstr>
      <vt:lpstr>Факультативный протокол </vt:lpstr>
      <vt:lpstr>PowerPoint Presentation</vt:lpstr>
      <vt:lpstr>Процедура сообщений</vt:lpstr>
      <vt:lpstr>PowerPoint Presentation</vt:lpstr>
      <vt:lpstr>PowerPoint Presentation</vt:lpstr>
      <vt:lpstr>PowerPoint Presentation</vt:lpstr>
      <vt:lpstr>Временные меры</vt:lpstr>
      <vt:lpstr>Соображения и последующая деятельность</vt:lpstr>
      <vt:lpstr>Процедура расследований</vt:lpstr>
      <vt:lpstr>Преимущества Факультативного протокола </vt:lpstr>
      <vt:lpstr>PowerPoint Presentation</vt:lpstr>
      <vt:lpstr>Источники</vt:lpstr>
    </vt:vector>
  </TitlesOfParts>
  <Company>Eddy Hill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Janina Arsenjeva</cp:lastModifiedBy>
  <cp:revision>272</cp:revision>
  <cp:lastPrinted>2011-08-24T07:57:36Z</cp:lastPrinted>
  <dcterms:created xsi:type="dcterms:W3CDTF">2010-05-19T14:44:31Z</dcterms:created>
  <dcterms:modified xsi:type="dcterms:W3CDTF">2015-09-30T14:30:22Z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